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0.xml" ContentType="application/vnd.openxmlformats-officedocument.presentationml.notesSlide+xml"/>
  <Override PartName="/ppt/theme/themeOverride1.xml" ContentType="application/vnd.openxmlformats-officedocument.themeOverr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8" r:id="rId8"/>
    <p:sldMasterId id="2147483693" r:id="rId9"/>
    <p:sldMasterId id="2147483698" r:id="rId10"/>
    <p:sldMasterId id="2147483703" r:id="rId11"/>
  </p:sldMasterIdLst>
  <p:notesMasterIdLst>
    <p:notesMasterId r:id="rId122"/>
  </p:notesMasterIdLst>
  <p:handoutMasterIdLst>
    <p:handoutMasterId r:id="rId123"/>
  </p:handoutMasterIdLst>
  <p:sldIdLst>
    <p:sldId id="465" r:id="rId12"/>
    <p:sldId id="744" r:id="rId13"/>
    <p:sldId id="662" r:id="rId14"/>
    <p:sldId id="466" r:id="rId15"/>
    <p:sldId id="647" r:id="rId16"/>
    <p:sldId id="680" r:id="rId17"/>
    <p:sldId id="260" r:id="rId18"/>
    <p:sldId id="272" r:id="rId19"/>
    <p:sldId id="652" r:id="rId20"/>
    <p:sldId id="661" r:id="rId21"/>
    <p:sldId id="655" r:id="rId22"/>
    <p:sldId id="653" r:id="rId23"/>
    <p:sldId id="266" r:id="rId24"/>
    <p:sldId id="582" r:id="rId25"/>
    <p:sldId id="346" r:id="rId26"/>
    <p:sldId id="654" r:id="rId27"/>
    <p:sldId id="588" r:id="rId28"/>
    <p:sldId id="390" r:id="rId29"/>
    <p:sldId id="389" r:id="rId30"/>
    <p:sldId id="663" r:id="rId31"/>
    <p:sldId id="745" r:id="rId32"/>
    <p:sldId id="727" r:id="rId33"/>
    <p:sldId id="722" r:id="rId34"/>
    <p:sldId id="730" r:id="rId35"/>
    <p:sldId id="697" r:id="rId36"/>
    <p:sldId id="698" r:id="rId37"/>
    <p:sldId id="692" r:id="rId38"/>
    <p:sldId id="693" r:id="rId39"/>
    <p:sldId id="694" r:id="rId40"/>
    <p:sldId id="284" r:id="rId41"/>
    <p:sldId id="285" r:id="rId42"/>
    <p:sldId id="667" r:id="rId43"/>
    <p:sldId id="703" r:id="rId44"/>
    <p:sldId id="704" r:id="rId45"/>
    <p:sldId id="705" r:id="rId46"/>
    <p:sldId id="731" r:id="rId47"/>
    <p:sldId id="691" r:id="rId48"/>
    <p:sldId id="681" r:id="rId49"/>
    <p:sldId id="656" r:id="rId50"/>
    <p:sldId id="735" r:id="rId51"/>
    <p:sldId id="720" r:id="rId52"/>
    <p:sldId id="338" r:id="rId53"/>
    <p:sldId id="732" r:id="rId54"/>
    <p:sldId id="739" r:id="rId55"/>
    <p:sldId id="324" r:id="rId56"/>
    <p:sldId id="600" r:id="rId57"/>
    <p:sldId id="602" r:id="rId58"/>
    <p:sldId id="746" r:id="rId59"/>
    <p:sldId id="747" r:id="rId60"/>
    <p:sldId id="476" r:id="rId61"/>
    <p:sldId id="601" r:id="rId62"/>
    <p:sldId id="315" r:id="rId63"/>
    <p:sldId id="688" r:id="rId64"/>
    <p:sldId id="670" r:id="rId65"/>
    <p:sldId id="733" r:id="rId66"/>
    <p:sldId id="311" r:id="rId67"/>
    <p:sldId id="279" r:id="rId68"/>
    <p:sldId id="649" r:id="rId69"/>
    <p:sldId id="286" r:id="rId70"/>
    <p:sldId id="748" r:id="rId71"/>
    <p:sldId id="585" r:id="rId72"/>
    <p:sldId id="619" r:id="rId73"/>
    <p:sldId id="620" r:id="rId74"/>
    <p:sldId id="622" r:id="rId75"/>
    <p:sldId id="623" r:id="rId76"/>
    <p:sldId id="624" r:id="rId77"/>
    <p:sldId id="625" r:id="rId78"/>
    <p:sldId id="626" r:id="rId79"/>
    <p:sldId id="627" r:id="rId80"/>
    <p:sldId id="628" r:id="rId81"/>
    <p:sldId id="586" r:id="rId82"/>
    <p:sldId id="587" r:id="rId83"/>
    <p:sldId id="290" r:id="rId84"/>
    <p:sldId id="316" r:id="rId85"/>
    <p:sldId id="291" r:id="rId86"/>
    <p:sldId id="292" r:id="rId87"/>
    <p:sldId id="657" r:id="rId88"/>
    <p:sldId id="339" r:id="rId89"/>
    <p:sldId id="299" r:id="rId90"/>
    <p:sldId id="340" r:id="rId91"/>
    <p:sldId id="611" r:id="rId92"/>
    <p:sldId id="341" r:id="rId93"/>
    <p:sldId id="683" r:id="rId94"/>
    <p:sldId id="736" r:id="rId95"/>
    <p:sldId id="659" r:id="rId96"/>
    <p:sldId id="734" r:id="rId97"/>
    <p:sldId id="684" r:id="rId98"/>
    <p:sldId id="686" r:id="rId99"/>
    <p:sldId id="687" r:id="rId100"/>
    <p:sldId id="660" r:id="rId101"/>
    <p:sldId id="561" r:id="rId102"/>
    <p:sldId id="439" r:id="rId103"/>
    <p:sldId id="567" r:id="rId104"/>
    <p:sldId id="420" r:id="rId105"/>
    <p:sldId id="562" r:id="rId106"/>
    <p:sldId id="454" r:id="rId107"/>
    <p:sldId id="440" r:id="rId108"/>
    <p:sldId id="737" r:id="rId109"/>
    <p:sldId id="682" r:id="rId110"/>
    <p:sldId id="673" r:id="rId111"/>
    <p:sldId id="674" r:id="rId112"/>
    <p:sldId id="675" r:id="rId113"/>
    <p:sldId id="740" r:id="rId114"/>
    <p:sldId id="742" r:id="rId115"/>
    <p:sldId id="743" r:id="rId116"/>
    <p:sldId id="573" r:id="rId117"/>
    <p:sldId id="575" r:id="rId118"/>
    <p:sldId id="738" r:id="rId119"/>
    <p:sldId id="689" r:id="rId120"/>
    <p:sldId id="471" r:id="rId121"/>
  </p:sldIdLst>
  <p:sldSz cx="12192000" cy="6858000"/>
  <p:notesSz cx="6858000" cy="9144000"/>
  <p:custDataLst>
    <p:tags r:id="rId1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6F9748-D5E3-6E12-E0FE-719C6EBE400E}" name="Natalie Boyer" initials="NB" userId="S-1-5-21-2608872058-1432505909-2668327341-32853" providerId="AD"/>
  <p188:author id="{69C5CD70-57E4-8B0B-4A90-D0288DEFDC81}" name="Teresa Palomino" initials="TP" userId="S::TPalomino@cde.ca.gov::c643645b-19b0-48c1-a5e3-e62ff001741f" providerId="AD"/>
  <p188:author id="{8DE8FE75-6602-BA1C-26FC-0825178C9D69}" name="Emily Smith" initials="ES" userId="Emily Smith" providerId="None"/>
  <p188:author id="{994757A8-BAD8-103F-0AEA-B41D90C917BD}" name="Juli Auld" initials="JA" userId="S::jauld@cde.ca.gov::bf67a0d2-9162-4313-b4f4-3343a93b482a" providerId="AD"/>
  <p188:author id="{F53609D6-9EC9-800F-0C6C-008C55FDBC18}" name="Juli Auld" initials="JA" userId="S::JAuld@cde.ca.gov::bf67a0d2-9162-4313-b4f4-3343a93b48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elina Torres" initials="CT" lastIdx="22" clrIdx="0">
    <p:extLst>
      <p:ext uri="{19B8F6BF-5375-455C-9EA6-DF929625EA0E}">
        <p15:presenceInfo xmlns:p15="http://schemas.microsoft.com/office/powerpoint/2012/main" userId="S-1-5-21-2608872058-1432505909-2668327341-12694" providerId="AD"/>
      </p:ext>
    </p:extLst>
  </p:cmAuthor>
  <p:cmAuthor id="2" name="Teresa Palomino" initials="TP" lastIdx="4" clrIdx="1">
    <p:extLst>
      <p:ext uri="{19B8F6BF-5375-455C-9EA6-DF929625EA0E}">
        <p15:presenceInfo xmlns:p15="http://schemas.microsoft.com/office/powerpoint/2012/main" userId="S-1-5-21-2608872058-1432505909-2668327341-16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0000FF"/>
    <a:srgbClr val="ED8B6F"/>
    <a:srgbClr val="FFC1B3"/>
    <a:srgbClr val="D8BEEC"/>
    <a:srgbClr val="EA7A5C"/>
    <a:srgbClr val="FFDD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11" autoAdjust="0"/>
    <p:restoredTop sz="61725" autoAdjust="0"/>
  </p:normalViewPr>
  <p:slideViewPr>
    <p:cSldViewPr snapToGrid="0">
      <p:cViewPr varScale="1">
        <p:scale>
          <a:sx n="36" d="100"/>
          <a:sy n="36" d="100"/>
        </p:scale>
        <p:origin x="902" y="43"/>
      </p:cViewPr>
      <p:guideLst/>
    </p:cSldViewPr>
  </p:slideViewPr>
  <p:outlineViewPr>
    <p:cViewPr>
      <p:scale>
        <a:sx n="33" d="100"/>
        <a:sy n="33" d="100"/>
      </p:scale>
      <p:origin x="0" y="-15596"/>
    </p:cViewPr>
  </p:outlineViewPr>
  <p:notesTextViewPr>
    <p:cViewPr>
      <p:scale>
        <a:sx n="3" d="2"/>
        <a:sy n="3" d="2"/>
      </p:scale>
      <p:origin x="0" y="0"/>
    </p:cViewPr>
  </p:notesTextViewPr>
  <p:sorterViewPr>
    <p:cViewPr>
      <p:scale>
        <a:sx n="100" d="100"/>
        <a:sy n="100" d="100"/>
      </p:scale>
      <p:origin x="0" y="-21576"/>
    </p:cViewPr>
  </p:sorter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handoutMaster" Target="handoutMasters/handoutMaster1.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slide" Target="slides/slide102.xml"/><Relationship Id="rId118" Type="http://schemas.openxmlformats.org/officeDocument/2006/relationships/slide" Target="slides/slide107.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tags" Target="tags/tag1.xml"/><Relationship Id="rId129"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notesMaster" Target="notesMasters/notesMaster1.xml"/><Relationship Id="rId130"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61" Type="http://schemas.openxmlformats.org/officeDocument/2006/relationships/slide" Target="slides/slide50.xml"/><Relationship Id="rId82" Type="http://schemas.openxmlformats.org/officeDocument/2006/relationships/slide" Target="slides/slide7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CB8EB-AEEC-4908-A951-997A84D005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DE1BB19-CEF2-4C58-999D-BDD83783F92F}">
      <dgm:prSet phldrT="[Text]" custT="1"/>
      <dgm:spPr>
        <a:solidFill>
          <a:srgbClr val="ED8B6F"/>
        </a:solidFill>
        <a:ln>
          <a:noFill/>
        </a:ln>
      </dgm:spPr>
      <dgm:t>
        <a:bodyPr/>
        <a:lstStyle/>
        <a:p>
          <a:r>
            <a:rPr lang="en-US" sz="3600" b="1" dirty="0"/>
            <a:t>1</a:t>
          </a:r>
        </a:p>
      </dgm:t>
    </dgm:pt>
    <dgm:pt modelId="{0FCE0641-02E2-46A0-A142-28806F05E77C}" type="parTrans" cxnId="{0075E645-239C-4AF9-9025-229C15D50F68}">
      <dgm:prSet/>
      <dgm:spPr/>
      <dgm:t>
        <a:bodyPr/>
        <a:lstStyle/>
        <a:p>
          <a:endParaRPr lang="en-US"/>
        </a:p>
      </dgm:t>
    </dgm:pt>
    <dgm:pt modelId="{F9E3BF90-CCE9-4DE4-BF4A-CA09CBDDE1C6}" type="sibTrans" cxnId="{0075E645-239C-4AF9-9025-229C15D50F68}">
      <dgm:prSet/>
      <dgm:spPr/>
      <dgm:t>
        <a:bodyPr/>
        <a:lstStyle/>
        <a:p>
          <a:endParaRPr lang="en-US"/>
        </a:p>
      </dgm:t>
    </dgm:pt>
    <dgm:pt modelId="{AD3F5322-2CD0-4A87-81FA-188F70D4BF61}">
      <dgm:prSet phldrT="[Text]"/>
      <dgm:spPr>
        <a:solidFill>
          <a:srgbClr val="ED8B6F">
            <a:alpha val="30000"/>
          </a:srgbClr>
        </a:solidFill>
      </dgm:spPr>
      <dgm:t>
        <a:bodyPr/>
        <a:lstStyle/>
        <a:p>
          <a:r>
            <a:rPr lang="en-US" dirty="0"/>
            <a:t>I don’t know how to do this yet. </a:t>
          </a:r>
        </a:p>
      </dgm:t>
    </dgm:pt>
    <dgm:pt modelId="{276E87B1-F7CA-44F3-A8DC-B99BDFA42B31}" type="parTrans" cxnId="{A732E990-9412-460D-9727-F52DC90258AD}">
      <dgm:prSet/>
      <dgm:spPr/>
      <dgm:t>
        <a:bodyPr/>
        <a:lstStyle/>
        <a:p>
          <a:endParaRPr lang="en-US"/>
        </a:p>
      </dgm:t>
    </dgm:pt>
    <dgm:pt modelId="{200C4748-6DD6-40A7-91C3-8E992775EBDD}" type="sibTrans" cxnId="{A732E990-9412-460D-9727-F52DC90258AD}">
      <dgm:prSet/>
      <dgm:spPr/>
      <dgm:t>
        <a:bodyPr/>
        <a:lstStyle/>
        <a:p>
          <a:endParaRPr lang="en-US"/>
        </a:p>
      </dgm:t>
    </dgm:pt>
    <dgm:pt modelId="{D5A70CDF-0DAE-4C54-9F61-A0FCC5166EC7}">
      <dgm:prSet phldrT="[Text]" custT="1"/>
      <dgm:spPr>
        <a:solidFill>
          <a:srgbClr val="ED8B6F"/>
        </a:solidFill>
        <a:ln w="12700" cap="flat" cmpd="sng" algn="ctr">
          <a:noFill/>
          <a:prstDash val="solid"/>
          <a:miter lim="800000"/>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en-US" sz="3600" b="1" kern="1200" dirty="0">
              <a:solidFill>
                <a:prstClr val="white"/>
              </a:solidFill>
              <a:latin typeface="Arial" panose="020B0604020202020204"/>
              <a:ea typeface="+mn-ea"/>
              <a:cs typeface="+mn-cs"/>
            </a:rPr>
            <a:t>3</a:t>
          </a:r>
        </a:p>
      </dgm:t>
    </dgm:pt>
    <dgm:pt modelId="{18B94B56-A356-4A77-BFB0-8C0E30BFAE72}" type="parTrans" cxnId="{7403D4AE-7057-47BF-894A-D70AD2249D4B}">
      <dgm:prSet/>
      <dgm:spPr/>
      <dgm:t>
        <a:bodyPr/>
        <a:lstStyle/>
        <a:p>
          <a:endParaRPr lang="en-US"/>
        </a:p>
      </dgm:t>
    </dgm:pt>
    <dgm:pt modelId="{144175E2-BD48-41ED-87F6-C5632F6A6F35}" type="sibTrans" cxnId="{7403D4AE-7057-47BF-894A-D70AD2249D4B}">
      <dgm:prSet/>
      <dgm:spPr/>
      <dgm:t>
        <a:bodyPr/>
        <a:lstStyle/>
        <a:p>
          <a:endParaRPr lang="en-US"/>
        </a:p>
      </dgm:t>
    </dgm:pt>
    <dgm:pt modelId="{9B279E72-781C-4CEB-A36F-BCE9E559F399}">
      <dgm:prSet phldrT="[Text]"/>
      <dgm:spPr>
        <a:solidFill>
          <a:srgbClr val="ED8B6F">
            <a:alpha val="30000"/>
          </a:srgbClr>
        </a:solidFill>
      </dgm:spPr>
      <dgm:t>
        <a:bodyPr/>
        <a:lstStyle/>
        <a:p>
          <a:r>
            <a:rPr lang="en-US" dirty="0"/>
            <a:t>I know some aspects, but not all. </a:t>
          </a:r>
        </a:p>
      </dgm:t>
    </dgm:pt>
    <dgm:pt modelId="{17030E48-2E81-4F3F-A270-D707C55143BE}" type="parTrans" cxnId="{BBC8D217-8288-4D51-93CC-492FEFC2E810}">
      <dgm:prSet/>
      <dgm:spPr/>
      <dgm:t>
        <a:bodyPr/>
        <a:lstStyle/>
        <a:p>
          <a:endParaRPr lang="en-US"/>
        </a:p>
      </dgm:t>
    </dgm:pt>
    <dgm:pt modelId="{B3ADE5E9-87EC-45A3-A698-E6DBB8245761}" type="sibTrans" cxnId="{BBC8D217-8288-4D51-93CC-492FEFC2E810}">
      <dgm:prSet/>
      <dgm:spPr/>
      <dgm:t>
        <a:bodyPr/>
        <a:lstStyle/>
        <a:p>
          <a:endParaRPr lang="en-US"/>
        </a:p>
      </dgm:t>
    </dgm:pt>
    <dgm:pt modelId="{DE11D0C7-4326-4B60-8EC6-4DA737FDE4F0}">
      <dgm:prSet phldrT="[Text]" custT="1"/>
      <dgm:spPr>
        <a:solidFill>
          <a:srgbClr val="ED8B6F"/>
        </a:solidFill>
        <a:ln w="12700" cap="flat" cmpd="sng" algn="ctr">
          <a:noFill/>
          <a:prstDash val="solid"/>
          <a:miter lim="800000"/>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en-US" sz="3600" b="1" kern="1200" dirty="0">
              <a:solidFill>
                <a:prstClr val="white"/>
              </a:solidFill>
              <a:latin typeface="Arial" panose="020B0604020202020204"/>
              <a:ea typeface="+mn-ea"/>
              <a:cs typeface="+mn-cs"/>
            </a:rPr>
            <a:t>5</a:t>
          </a:r>
        </a:p>
      </dgm:t>
    </dgm:pt>
    <dgm:pt modelId="{3DF01F93-E55D-438E-B19C-5CA68075F091}" type="parTrans" cxnId="{B8F86EA6-65D8-4591-96B0-8A9F26F1F271}">
      <dgm:prSet/>
      <dgm:spPr/>
      <dgm:t>
        <a:bodyPr/>
        <a:lstStyle/>
        <a:p>
          <a:endParaRPr lang="en-US"/>
        </a:p>
      </dgm:t>
    </dgm:pt>
    <dgm:pt modelId="{0B7CCDAF-64E4-4E15-A842-4B1028BC374F}" type="sibTrans" cxnId="{B8F86EA6-65D8-4591-96B0-8A9F26F1F271}">
      <dgm:prSet/>
      <dgm:spPr/>
      <dgm:t>
        <a:bodyPr/>
        <a:lstStyle/>
        <a:p>
          <a:endParaRPr lang="en-US"/>
        </a:p>
      </dgm:t>
    </dgm:pt>
    <dgm:pt modelId="{53201325-6717-4F46-8AF6-C71A318BC5E7}">
      <dgm:prSet phldrT="[Text]"/>
      <dgm:spPr>
        <a:solidFill>
          <a:srgbClr val="ED8B6F">
            <a:alpha val="30000"/>
          </a:srgbClr>
        </a:solidFill>
      </dgm:spPr>
      <dgm:t>
        <a:bodyPr/>
        <a:lstStyle/>
        <a:p>
          <a:r>
            <a:rPr lang="en-US" dirty="0"/>
            <a:t>I’m a pro at this. I could teach it to someone else right now!</a:t>
          </a:r>
        </a:p>
      </dgm:t>
    </dgm:pt>
    <dgm:pt modelId="{04CFC724-33ED-4F8E-934D-435C758B0551}" type="parTrans" cxnId="{EEB21AD0-8CCB-4252-8CB1-EA859042B3B9}">
      <dgm:prSet/>
      <dgm:spPr/>
      <dgm:t>
        <a:bodyPr/>
        <a:lstStyle/>
        <a:p>
          <a:endParaRPr lang="en-US"/>
        </a:p>
      </dgm:t>
    </dgm:pt>
    <dgm:pt modelId="{EBDA8CC4-E857-4750-AE57-DF9EA457C068}" type="sibTrans" cxnId="{EEB21AD0-8CCB-4252-8CB1-EA859042B3B9}">
      <dgm:prSet/>
      <dgm:spPr/>
      <dgm:t>
        <a:bodyPr/>
        <a:lstStyle/>
        <a:p>
          <a:endParaRPr lang="en-US"/>
        </a:p>
      </dgm:t>
    </dgm:pt>
    <dgm:pt modelId="{28667CA4-9C95-415F-97FB-C8DF731DCC07}">
      <dgm:prSet phldrT="[Text]"/>
      <dgm:spPr>
        <a:solidFill>
          <a:srgbClr val="ED8B6F">
            <a:alpha val="30000"/>
          </a:srgbClr>
        </a:solidFill>
      </dgm:spPr>
      <dgm:t>
        <a:bodyPr/>
        <a:lstStyle/>
        <a:p>
          <a:r>
            <a:rPr lang="en-US" dirty="0"/>
            <a:t>I don’t understand what this means. </a:t>
          </a:r>
        </a:p>
      </dgm:t>
    </dgm:pt>
    <dgm:pt modelId="{095F943F-1BC3-409F-B7DE-47A676E4C45C}" type="parTrans" cxnId="{4C47B76A-7E0E-4F00-AE2C-71265D2762D1}">
      <dgm:prSet/>
      <dgm:spPr/>
      <dgm:t>
        <a:bodyPr/>
        <a:lstStyle/>
        <a:p>
          <a:endParaRPr lang="en-US"/>
        </a:p>
      </dgm:t>
    </dgm:pt>
    <dgm:pt modelId="{91F30DAF-F3FC-488A-B62A-D775FC307C90}" type="sibTrans" cxnId="{4C47B76A-7E0E-4F00-AE2C-71265D2762D1}">
      <dgm:prSet/>
      <dgm:spPr/>
      <dgm:t>
        <a:bodyPr/>
        <a:lstStyle/>
        <a:p>
          <a:endParaRPr lang="en-US"/>
        </a:p>
      </dgm:t>
    </dgm:pt>
    <dgm:pt modelId="{C9319A0F-A24D-4638-948E-5D497C6762C9}" type="pres">
      <dgm:prSet presAssocID="{9ACCB8EB-AEEC-4908-A951-997A84D005DE}" presName="Name0" presStyleCnt="0">
        <dgm:presLayoutVars>
          <dgm:dir/>
          <dgm:animLvl val="lvl"/>
          <dgm:resizeHandles val="exact"/>
        </dgm:presLayoutVars>
      </dgm:prSet>
      <dgm:spPr/>
    </dgm:pt>
    <dgm:pt modelId="{3B3605AA-698D-4630-8F2E-49B2AFF5531A}" type="pres">
      <dgm:prSet presAssocID="{7DE1BB19-CEF2-4C58-999D-BDD83783F92F}" presName="composite" presStyleCnt="0"/>
      <dgm:spPr/>
    </dgm:pt>
    <dgm:pt modelId="{6938F59C-2482-4A49-9B6C-FB79D08F8FE0}" type="pres">
      <dgm:prSet presAssocID="{7DE1BB19-CEF2-4C58-999D-BDD83783F92F}" presName="parTx" presStyleLbl="alignNode1" presStyleIdx="0" presStyleCnt="3">
        <dgm:presLayoutVars>
          <dgm:chMax val="0"/>
          <dgm:chPref val="0"/>
          <dgm:bulletEnabled val="1"/>
        </dgm:presLayoutVars>
      </dgm:prSet>
      <dgm:spPr/>
    </dgm:pt>
    <dgm:pt modelId="{79B3715D-85DE-468B-BF1E-EA18AD767EDE}" type="pres">
      <dgm:prSet presAssocID="{7DE1BB19-CEF2-4C58-999D-BDD83783F92F}" presName="desTx" presStyleLbl="alignAccFollowNode1" presStyleIdx="0" presStyleCnt="3">
        <dgm:presLayoutVars>
          <dgm:bulletEnabled val="1"/>
        </dgm:presLayoutVars>
      </dgm:prSet>
      <dgm:spPr/>
    </dgm:pt>
    <dgm:pt modelId="{26F5D136-710D-4924-B257-756940F307BB}" type="pres">
      <dgm:prSet presAssocID="{F9E3BF90-CCE9-4DE4-BF4A-CA09CBDDE1C6}" presName="space" presStyleCnt="0"/>
      <dgm:spPr/>
    </dgm:pt>
    <dgm:pt modelId="{82C811EB-752E-4EA0-95A7-27E9CE45C9F1}" type="pres">
      <dgm:prSet presAssocID="{D5A70CDF-0DAE-4C54-9F61-A0FCC5166EC7}" presName="composite" presStyleCnt="0"/>
      <dgm:spPr/>
    </dgm:pt>
    <dgm:pt modelId="{3868A219-81E4-40AB-9BAB-031D78A255AD}" type="pres">
      <dgm:prSet presAssocID="{D5A70CDF-0DAE-4C54-9F61-A0FCC5166EC7}" presName="parTx" presStyleLbl="alignNode1" presStyleIdx="1" presStyleCnt="3">
        <dgm:presLayoutVars>
          <dgm:chMax val="0"/>
          <dgm:chPref val="0"/>
          <dgm:bulletEnabled val="1"/>
        </dgm:presLayoutVars>
      </dgm:prSet>
      <dgm:spPr>
        <a:xfrm>
          <a:off x="2101619" y="681614"/>
          <a:ext cx="1839317" cy="547200"/>
        </a:xfrm>
        <a:prstGeom prst="rect">
          <a:avLst/>
        </a:prstGeom>
      </dgm:spPr>
    </dgm:pt>
    <dgm:pt modelId="{688BD7F6-0DA4-499A-ADC4-76EED6B35613}" type="pres">
      <dgm:prSet presAssocID="{D5A70CDF-0DAE-4C54-9F61-A0FCC5166EC7}" presName="desTx" presStyleLbl="alignAccFollowNode1" presStyleIdx="1" presStyleCnt="3">
        <dgm:presLayoutVars>
          <dgm:bulletEnabled val="1"/>
        </dgm:presLayoutVars>
      </dgm:prSet>
      <dgm:spPr/>
    </dgm:pt>
    <dgm:pt modelId="{47FBC4FA-0700-470B-A935-EC2DC6140578}" type="pres">
      <dgm:prSet presAssocID="{144175E2-BD48-41ED-87F6-C5632F6A6F35}" presName="space" presStyleCnt="0"/>
      <dgm:spPr/>
    </dgm:pt>
    <dgm:pt modelId="{973E2EDC-2EB6-4CD8-AFD5-3C0A31D3069F}" type="pres">
      <dgm:prSet presAssocID="{DE11D0C7-4326-4B60-8EC6-4DA737FDE4F0}" presName="composite" presStyleCnt="0"/>
      <dgm:spPr/>
    </dgm:pt>
    <dgm:pt modelId="{6B272668-94CE-47E4-97F7-D99A82CDF99D}" type="pres">
      <dgm:prSet presAssocID="{DE11D0C7-4326-4B60-8EC6-4DA737FDE4F0}" presName="parTx" presStyleLbl="alignNode1" presStyleIdx="2" presStyleCnt="3">
        <dgm:presLayoutVars>
          <dgm:chMax val="0"/>
          <dgm:chPref val="0"/>
          <dgm:bulletEnabled val="1"/>
        </dgm:presLayoutVars>
      </dgm:prSet>
      <dgm:spPr>
        <a:xfrm>
          <a:off x="4198441" y="645070"/>
          <a:ext cx="1839317" cy="547200"/>
        </a:xfrm>
        <a:prstGeom prst="rect">
          <a:avLst/>
        </a:prstGeom>
      </dgm:spPr>
    </dgm:pt>
    <dgm:pt modelId="{8E47C1FB-0681-4B8A-89B0-9631428A8993}" type="pres">
      <dgm:prSet presAssocID="{DE11D0C7-4326-4B60-8EC6-4DA737FDE4F0}" presName="desTx" presStyleLbl="alignAccFollowNode1" presStyleIdx="2" presStyleCnt="3">
        <dgm:presLayoutVars>
          <dgm:bulletEnabled val="1"/>
        </dgm:presLayoutVars>
      </dgm:prSet>
      <dgm:spPr/>
    </dgm:pt>
  </dgm:ptLst>
  <dgm:cxnLst>
    <dgm:cxn modelId="{9A44D211-6C96-4186-8911-103F2688225A}" type="presOf" srcId="{28667CA4-9C95-415F-97FB-C8DF731DCC07}" destId="{79B3715D-85DE-468B-BF1E-EA18AD767EDE}" srcOrd="0" destOrd="1" presId="urn:microsoft.com/office/officeart/2005/8/layout/hList1"/>
    <dgm:cxn modelId="{BBC8D217-8288-4D51-93CC-492FEFC2E810}" srcId="{D5A70CDF-0DAE-4C54-9F61-A0FCC5166EC7}" destId="{9B279E72-781C-4CEB-A36F-BCE9E559F399}" srcOrd="0" destOrd="0" parTransId="{17030E48-2E81-4F3F-A270-D707C55143BE}" sibTransId="{B3ADE5E9-87EC-45A3-A698-E6DBB8245761}"/>
    <dgm:cxn modelId="{0708653E-4352-4C6F-AE30-7E298C3142D1}" type="presOf" srcId="{AD3F5322-2CD0-4A87-81FA-188F70D4BF61}" destId="{79B3715D-85DE-468B-BF1E-EA18AD767EDE}" srcOrd="0" destOrd="0" presId="urn:microsoft.com/office/officeart/2005/8/layout/hList1"/>
    <dgm:cxn modelId="{007D4844-6291-41BE-AF02-201D6385BD7E}" type="presOf" srcId="{DE11D0C7-4326-4B60-8EC6-4DA737FDE4F0}" destId="{6B272668-94CE-47E4-97F7-D99A82CDF99D}" srcOrd="0" destOrd="0" presId="urn:microsoft.com/office/officeart/2005/8/layout/hList1"/>
    <dgm:cxn modelId="{0075E645-239C-4AF9-9025-229C15D50F68}" srcId="{9ACCB8EB-AEEC-4908-A951-997A84D005DE}" destId="{7DE1BB19-CEF2-4C58-999D-BDD83783F92F}" srcOrd="0" destOrd="0" parTransId="{0FCE0641-02E2-46A0-A142-28806F05E77C}" sibTransId="{F9E3BF90-CCE9-4DE4-BF4A-CA09CBDDE1C6}"/>
    <dgm:cxn modelId="{4C47B76A-7E0E-4F00-AE2C-71265D2762D1}" srcId="{7DE1BB19-CEF2-4C58-999D-BDD83783F92F}" destId="{28667CA4-9C95-415F-97FB-C8DF731DCC07}" srcOrd="1" destOrd="0" parTransId="{095F943F-1BC3-409F-B7DE-47A676E4C45C}" sibTransId="{91F30DAF-F3FC-488A-B62A-D775FC307C90}"/>
    <dgm:cxn modelId="{88BB3E4C-1ABD-4D41-8C07-4408512BBB0B}" type="presOf" srcId="{7DE1BB19-CEF2-4C58-999D-BDD83783F92F}" destId="{6938F59C-2482-4A49-9B6C-FB79D08F8FE0}" srcOrd="0" destOrd="0" presId="urn:microsoft.com/office/officeart/2005/8/layout/hList1"/>
    <dgm:cxn modelId="{6114C86E-3AEF-4DFA-A533-CFD9415226F0}" type="presOf" srcId="{9ACCB8EB-AEEC-4908-A951-997A84D005DE}" destId="{C9319A0F-A24D-4638-948E-5D497C6762C9}" srcOrd="0" destOrd="0" presId="urn:microsoft.com/office/officeart/2005/8/layout/hList1"/>
    <dgm:cxn modelId="{34CD0574-881F-45E9-A0F7-E529E6655EA4}" type="presOf" srcId="{53201325-6717-4F46-8AF6-C71A318BC5E7}" destId="{8E47C1FB-0681-4B8A-89B0-9631428A8993}" srcOrd="0" destOrd="0" presId="urn:microsoft.com/office/officeart/2005/8/layout/hList1"/>
    <dgm:cxn modelId="{A732E990-9412-460D-9727-F52DC90258AD}" srcId="{7DE1BB19-CEF2-4C58-999D-BDD83783F92F}" destId="{AD3F5322-2CD0-4A87-81FA-188F70D4BF61}" srcOrd="0" destOrd="0" parTransId="{276E87B1-F7CA-44F3-A8DC-B99BDFA42B31}" sibTransId="{200C4748-6DD6-40A7-91C3-8E992775EBDD}"/>
    <dgm:cxn modelId="{B8F86EA6-65D8-4591-96B0-8A9F26F1F271}" srcId="{9ACCB8EB-AEEC-4908-A951-997A84D005DE}" destId="{DE11D0C7-4326-4B60-8EC6-4DA737FDE4F0}" srcOrd="2" destOrd="0" parTransId="{3DF01F93-E55D-438E-B19C-5CA68075F091}" sibTransId="{0B7CCDAF-64E4-4E15-A842-4B1028BC374F}"/>
    <dgm:cxn modelId="{7403D4AE-7057-47BF-894A-D70AD2249D4B}" srcId="{9ACCB8EB-AEEC-4908-A951-997A84D005DE}" destId="{D5A70CDF-0DAE-4C54-9F61-A0FCC5166EC7}" srcOrd="1" destOrd="0" parTransId="{18B94B56-A356-4A77-BFB0-8C0E30BFAE72}" sibTransId="{144175E2-BD48-41ED-87F6-C5632F6A6F35}"/>
    <dgm:cxn modelId="{559B65AF-0A6C-469D-A628-57095EE48BD4}" type="presOf" srcId="{D5A70CDF-0DAE-4C54-9F61-A0FCC5166EC7}" destId="{3868A219-81E4-40AB-9BAB-031D78A255AD}" srcOrd="0" destOrd="0" presId="urn:microsoft.com/office/officeart/2005/8/layout/hList1"/>
    <dgm:cxn modelId="{EEB21AD0-8CCB-4252-8CB1-EA859042B3B9}" srcId="{DE11D0C7-4326-4B60-8EC6-4DA737FDE4F0}" destId="{53201325-6717-4F46-8AF6-C71A318BC5E7}" srcOrd="0" destOrd="0" parTransId="{04CFC724-33ED-4F8E-934D-435C758B0551}" sibTransId="{EBDA8CC4-E857-4750-AE57-DF9EA457C068}"/>
    <dgm:cxn modelId="{687DB0ED-99EA-4076-A2C7-9B491CAAFD53}" type="presOf" srcId="{9B279E72-781C-4CEB-A36F-BCE9E559F399}" destId="{688BD7F6-0DA4-499A-ADC4-76EED6B35613}" srcOrd="0" destOrd="0" presId="urn:microsoft.com/office/officeart/2005/8/layout/hList1"/>
    <dgm:cxn modelId="{51A4592E-E421-4318-AFE2-6C2B20E41425}" type="presParOf" srcId="{C9319A0F-A24D-4638-948E-5D497C6762C9}" destId="{3B3605AA-698D-4630-8F2E-49B2AFF5531A}" srcOrd="0" destOrd="0" presId="urn:microsoft.com/office/officeart/2005/8/layout/hList1"/>
    <dgm:cxn modelId="{D0579D9D-EDB3-44C3-9EF5-821DDB1561A4}" type="presParOf" srcId="{3B3605AA-698D-4630-8F2E-49B2AFF5531A}" destId="{6938F59C-2482-4A49-9B6C-FB79D08F8FE0}" srcOrd="0" destOrd="0" presId="urn:microsoft.com/office/officeart/2005/8/layout/hList1"/>
    <dgm:cxn modelId="{D667CB5E-5925-4FE5-81C3-4CF43704ECE2}" type="presParOf" srcId="{3B3605AA-698D-4630-8F2E-49B2AFF5531A}" destId="{79B3715D-85DE-468B-BF1E-EA18AD767EDE}" srcOrd="1" destOrd="0" presId="urn:microsoft.com/office/officeart/2005/8/layout/hList1"/>
    <dgm:cxn modelId="{C3CB4A28-7C80-48E9-8E31-5F9CDDA90092}" type="presParOf" srcId="{C9319A0F-A24D-4638-948E-5D497C6762C9}" destId="{26F5D136-710D-4924-B257-756940F307BB}" srcOrd="1" destOrd="0" presId="urn:microsoft.com/office/officeart/2005/8/layout/hList1"/>
    <dgm:cxn modelId="{D7F3CDF0-EF37-4DC3-8DC0-17B8D6DE4384}" type="presParOf" srcId="{C9319A0F-A24D-4638-948E-5D497C6762C9}" destId="{82C811EB-752E-4EA0-95A7-27E9CE45C9F1}" srcOrd="2" destOrd="0" presId="urn:microsoft.com/office/officeart/2005/8/layout/hList1"/>
    <dgm:cxn modelId="{C489F1A2-FBB7-413E-B698-C6ED5BF48F66}" type="presParOf" srcId="{82C811EB-752E-4EA0-95A7-27E9CE45C9F1}" destId="{3868A219-81E4-40AB-9BAB-031D78A255AD}" srcOrd="0" destOrd="0" presId="urn:microsoft.com/office/officeart/2005/8/layout/hList1"/>
    <dgm:cxn modelId="{37F4A5C0-3C87-404B-A634-70A3C73EFBF9}" type="presParOf" srcId="{82C811EB-752E-4EA0-95A7-27E9CE45C9F1}" destId="{688BD7F6-0DA4-499A-ADC4-76EED6B35613}" srcOrd="1" destOrd="0" presId="urn:microsoft.com/office/officeart/2005/8/layout/hList1"/>
    <dgm:cxn modelId="{2C7B2E6F-AC50-48E6-8535-F8E383104E76}" type="presParOf" srcId="{C9319A0F-A24D-4638-948E-5D497C6762C9}" destId="{47FBC4FA-0700-470B-A935-EC2DC6140578}" srcOrd="3" destOrd="0" presId="urn:microsoft.com/office/officeart/2005/8/layout/hList1"/>
    <dgm:cxn modelId="{88B40760-F4AA-4E68-A23B-02BF39E20685}" type="presParOf" srcId="{C9319A0F-A24D-4638-948E-5D497C6762C9}" destId="{973E2EDC-2EB6-4CD8-AFD5-3C0A31D3069F}" srcOrd="4" destOrd="0" presId="urn:microsoft.com/office/officeart/2005/8/layout/hList1"/>
    <dgm:cxn modelId="{2EB08DF1-B499-4B6D-946A-8FFA3E7F00F5}" type="presParOf" srcId="{973E2EDC-2EB6-4CD8-AFD5-3C0A31D3069F}" destId="{6B272668-94CE-47E4-97F7-D99A82CDF99D}" srcOrd="0" destOrd="0" presId="urn:microsoft.com/office/officeart/2005/8/layout/hList1"/>
    <dgm:cxn modelId="{0E4E5F0E-2A64-4AA9-B86C-1F399A40FD52}" type="presParOf" srcId="{973E2EDC-2EB6-4CD8-AFD5-3C0A31D3069F}" destId="{8E47C1FB-0681-4B8A-89B0-9631428A89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FBA682-624B-4906-906E-9F566D85A0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0761F9-A95C-426F-80DE-3FC1D310F55C}">
      <dgm:prSet phldrT="[Text]"/>
      <dgm:spPr>
        <a:solidFill>
          <a:srgbClr val="0C4A6D"/>
        </a:solidFill>
      </dgm:spPr>
      <dgm:t>
        <a:bodyPr/>
        <a:lstStyle/>
        <a:p>
          <a:pPr>
            <a:spcAft>
              <a:spcPts val="0"/>
            </a:spcAft>
          </a:pPr>
          <a:r>
            <a:rPr lang="en-US" b="1" dirty="0"/>
            <a:t>RA: </a:t>
          </a:r>
        </a:p>
        <a:p>
          <a:pPr>
            <a:spcAft>
              <a:spcPts val="0"/>
            </a:spcAft>
          </a:pPr>
          <a:r>
            <a:rPr lang="en-US" dirty="0"/>
            <a:t>Regional Application</a:t>
          </a:r>
        </a:p>
      </dgm:t>
    </dgm:pt>
    <dgm:pt modelId="{DB76024A-16B6-410A-9795-094AF43B2789}" type="parTrans" cxnId="{B0871DC0-83AF-4E53-B71A-23BE9D6D5AD5}">
      <dgm:prSet/>
      <dgm:spPr/>
      <dgm:t>
        <a:bodyPr/>
        <a:lstStyle/>
        <a:p>
          <a:endParaRPr lang="en-US"/>
        </a:p>
      </dgm:t>
    </dgm:pt>
    <dgm:pt modelId="{B8B039F5-8E6D-4510-A765-E9923A37EDA2}" type="sibTrans" cxnId="{B0871DC0-83AF-4E53-B71A-23BE9D6D5AD5}">
      <dgm:prSet/>
      <dgm:spPr/>
      <dgm:t>
        <a:bodyPr/>
        <a:lstStyle/>
        <a:p>
          <a:endParaRPr lang="en-US"/>
        </a:p>
      </dgm:t>
    </dgm:pt>
    <dgm:pt modelId="{244970E2-89FA-4C40-BC73-BC1C6E4571A4}">
      <dgm:prSet phldrT="[Text]"/>
      <dgm:spPr>
        <a:solidFill>
          <a:srgbClr val="0C4A6D"/>
        </a:solidFill>
      </dgm:spPr>
      <dgm:t>
        <a:bodyPr/>
        <a:lstStyle/>
        <a:p>
          <a:pPr>
            <a:spcAft>
              <a:spcPts val="0"/>
            </a:spcAft>
          </a:pPr>
          <a:r>
            <a:rPr lang="en-US" b="1" dirty="0"/>
            <a:t>DFD: </a:t>
          </a:r>
        </a:p>
        <a:p>
          <a:pPr>
            <a:spcAft>
              <a:spcPts val="0"/>
            </a:spcAft>
          </a:pPr>
          <a:r>
            <a:rPr lang="en-US" dirty="0"/>
            <a:t>Direct Funded District</a:t>
          </a:r>
        </a:p>
      </dgm:t>
    </dgm:pt>
    <dgm:pt modelId="{884B96C0-D62D-4316-98BC-00F36945D344}" type="parTrans" cxnId="{949ACE36-7FA2-40E1-BDA1-F0AE8B2F5C1A}">
      <dgm:prSet/>
      <dgm:spPr/>
      <dgm:t>
        <a:bodyPr/>
        <a:lstStyle/>
        <a:p>
          <a:endParaRPr lang="en-US"/>
        </a:p>
      </dgm:t>
    </dgm:pt>
    <dgm:pt modelId="{73EA68C1-CE96-414D-BC91-D073DDD8702B}" type="sibTrans" cxnId="{949ACE36-7FA2-40E1-BDA1-F0AE8B2F5C1A}">
      <dgm:prSet/>
      <dgm:spPr/>
      <dgm:t>
        <a:bodyPr/>
        <a:lstStyle/>
        <a:p>
          <a:endParaRPr lang="en-US"/>
        </a:p>
      </dgm:t>
    </dgm:pt>
    <dgm:pt modelId="{666BE724-6698-4830-A378-185FB6521384}">
      <dgm:prSet phldrT="[Text]"/>
      <dgm:spPr>
        <a:solidFill>
          <a:srgbClr val="0C4A6D"/>
        </a:solidFill>
      </dgm:spPr>
      <dgm:t>
        <a:bodyPr/>
        <a:lstStyle/>
        <a:p>
          <a:pPr>
            <a:spcAft>
              <a:spcPts val="0"/>
            </a:spcAft>
          </a:pPr>
          <a:r>
            <a:rPr lang="en-US" b="1" dirty="0"/>
            <a:t>DSA: </a:t>
          </a:r>
        </a:p>
        <a:p>
          <a:pPr>
            <a:spcAft>
              <a:spcPts val="0"/>
            </a:spcAft>
          </a:pPr>
          <a:r>
            <a:rPr lang="en-US" dirty="0"/>
            <a:t>District Service Agreement</a:t>
          </a:r>
        </a:p>
      </dgm:t>
    </dgm:pt>
    <dgm:pt modelId="{76F63C18-FAC4-4B71-BEF3-3DC9063B63A0}" type="parTrans" cxnId="{816A378B-649C-4314-9D0B-CA74AFECF16B}">
      <dgm:prSet/>
      <dgm:spPr/>
      <dgm:t>
        <a:bodyPr/>
        <a:lstStyle/>
        <a:p>
          <a:endParaRPr lang="en-US"/>
        </a:p>
      </dgm:t>
    </dgm:pt>
    <dgm:pt modelId="{B2074589-3DEA-4273-A835-C3EB64D95A05}" type="sibTrans" cxnId="{816A378B-649C-4314-9D0B-CA74AFECF16B}">
      <dgm:prSet/>
      <dgm:spPr/>
      <dgm:t>
        <a:bodyPr/>
        <a:lstStyle/>
        <a:p>
          <a:endParaRPr lang="en-US"/>
        </a:p>
      </dgm:t>
    </dgm:pt>
    <dgm:pt modelId="{8C12CC09-FCA9-477B-88A1-9DF8A6F8550D}">
      <dgm:prSet phldrT="[Text]"/>
      <dgm:spPr>
        <a:solidFill>
          <a:srgbClr val="0C4A6D"/>
        </a:solidFill>
      </dgm:spPr>
      <dgm:t>
        <a:bodyPr/>
        <a:lstStyle/>
        <a:p>
          <a:pPr>
            <a:spcAft>
              <a:spcPts val="0"/>
            </a:spcAft>
          </a:pPr>
          <a:r>
            <a:rPr lang="en-US" b="1" dirty="0"/>
            <a:t>MOU: </a:t>
          </a:r>
        </a:p>
        <a:p>
          <a:pPr>
            <a:spcAft>
              <a:spcPts val="0"/>
            </a:spcAft>
          </a:pPr>
          <a:r>
            <a:rPr lang="en-US" dirty="0"/>
            <a:t> Memorandum of Understanding (District)</a:t>
          </a:r>
        </a:p>
      </dgm:t>
    </dgm:pt>
    <dgm:pt modelId="{C28582D0-5D39-44B3-AE95-20A9CA4148E7}" type="parTrans" cxnId="{7C7F69D7-5D4C-484E-B7C9-42BF1310F517}">
      <dgm:prSet/>
      <dgm:spPr/>
      <dgm:t>
        <a:bodyPr/>
        <a:lstStyle/>
        <a:p>
          <a:endParaRPr lang="en-US"/>
        </a:p>
      </dgm:t>
    </dgm:pt>
    <dgm:pt modelId="{19C42F15-AC0A-45C8-9E12-D004689CE69E}" type="sibTrans" cxnId="{7C7F69D7-5D4C-484E-B7C9-42BF1310F517}">
      <dgm:prSet/>
      <dgm:spPr/>
      <dgm:t>
        <a:bodyPr/>
        <a:lstStyle/>
        <a:p>
          <a:endParaRPr lang="en-US"/>
        </a:p>
      </dgm:t>
    </dgm:pt>
    <dgm:pt modelId="{1D57EA4B-ECD4-467A-88D7-4F5D9EAC513F}" type="pres">
      <dgm:prSet presAssocID="{36FBA682-624B-4906-906E-9F566D85A0E3}" presName="diagram" presStyleCnt="0">
        <dgm:presLayoutVars>
          <dgm:dir/>
          <dgm:resizeHandles val="exact"/>
        </dgm:presLayoutVars>
      </dgm:prSet>
      <dgm:spPr/>
    </dgm:pt>
    <dgm:pt modelId="{7001BEBC-E61E-4819-9F2E-851FBC80B38D}" type="pres">
      <dgm:prSet presAssocID="{1A0761F9-A95C-426F-80DE-3FC1D310F55C}" presName="node" presStyleLbl="node1" presStyleIdx="0" presStyleCnt="4">
        <dgm:presLayoutVars>
          <dgm:bulletEnabled val="1"/>
        </dgm:presLayoutVars>
      </dgm:prSet>
      <dgm:spPr/>
    </dgm:pt>
    <dgm:pt modelId="{18947F60-FE51-4104-A7C5-E7CB2AF9C351}" type="pres">
      <dgm:prSet presAssocID="{B8B039F5-8E6D-4510-A765-E9923A37EDA2}" presName="sibTrans" presStyleCnt="0"/>
      <dgm:spPr/>
    </dgm:pt>
    <dgm:pt modelId="{097E31D8-BAD3-4E47-BC3B-547077464C7C}" type="pres">
      <dgm:prSet presAssocID="{244970E2-89FA-4C40-BC73-BC1C6E4571A4}" presName="node" presStyleLbl="node1" presStyleIdx="1" presStyleCnt="4">
        <dgm:presLayoutVars>
          <dgm:bulletEnabled val="1"/>
        </dgm:presLayoutVars>
      </dgm:prSet>
      <dgm:spPr/>
    </dgm:pt>
    <dgm:pt modelId="{F546FA86-ACDB-47DF-ABD3-7FDBFB976209}" type="pres">
      <dgm:prSet presAssocID="{73EA68C1-CE96-414D-BC91-D073DDD8702B}" presName="sibTrans" presStyleCnt="0"/>
      <dgm:spPr/>
    </dgm:pt>
    <dgm:pt modelId="{ACFB6A34-63D7-4371-9E58-DAB0DC12B956}" type="pres">
      <dgm:prSet presAssocID="{666BE724-6698-4830-A378-185FB6521384}" presName="node" presStyleLbl="node1" presStyleIdx="2" presStyleCnt="4">
        <dgm:presLayoutVars>
          <dgm:bulletEnabled val="1"/>
        </dgm:presLayoutVars>
      </dgm:prSet>
      <dgm:spPr/>
    </dgm:pt>
    <dgm:pt modelId="{B31B477D-EB07-45A8-8DB1-AB7885B6BE88}" type="pres">
      <dgm:prSet presAssocID="{B2074589-3DEA-4273-A835-C3EB64D95A05}" presName="sibTrans" presStyleCnt="0"/>
      <dgm:spPr/>
    </dgm:pt>
    <dgm:pt modelId="{D9BD6DA9-BF2A-45C7-A8FD-D48A7FFB71F8}" type="pres">
      <dgm:prSet presAssocID="{8C12CC09-FCA9-477B-88A1-9DF8A6F8550D}" presName="node" presStyleLbl="node1" presStyleIdx="3" presStyleCnt="4">
        <dgm:presLayoutVars>
          <dgm:bulletEnabled val="1"/>
        </dgm:presLayoutVars>
      </dgm:prSet>
      <dgm:spPr/>
    </dgm:pt>
  </dgm:ptLst>
  <dgm:cxnLst>
    <dgm:cxn modelId="{7A20E50E-39CE-44C3-B537-9C9DE356962C}" type="presOf" srcId="{8C12CC09-FCA9-477B-88A1-9DF8A6F8550D}" destId="{D9BD6DA9-BF2A-45C7-A8FD-D48A7FFB71F8}" srcOrd="0" destOrd="0" presId="urn:microsoft.com/office/officeart/2005/8/layout/default"/>
    <dgm:cxn modelId="{2001E92D-A60B-47EB-AF21-1C90E65785B6}" type="presOf" srcId="{1A0761F9-A95C-426F-80DE-3FC1D310F55C}" destId="{7001BEBC-E61E-4819-9F2E-851FBC80B38D}" srcOrd="0" destOrd="0" presId="urn:microsoft.com/office/officeart/2005/8/layout/default"/>
    <dgm:cxn modelId="{949ACE36-7FA2-40E1-BDA1-F0AE8B2F5C1A}" srcId="{36FBA682-624B-4906-906E-9F566D85A0E3}" destId="{244970E2-89FA-4C40-BC73-BC1C6E4571A4}" srcOrd="1" destOrd="0" parTransId="{884B96C0-D62D-4316-98BC-00F36945D344}" sibTransId="{73EA68C1-CE96-414D-BC91-D073DDD8702B}"/>
    <dgm:cxn modelId="{816A378B-649C-4314-9D0B-CA74AFECF16B}" srcId="{36FBA682-624B-4906-906E-9F566D85A0E3}" destId="{666BE724-6698-4830-A378-185FB6521384}" srcOrd="2" destOrd="0" parTransId="{76F63C18-FAC4-4B71-BEF3-3DC9063B63A0}" sibTransId="{B2074589-3DEA-4273-A835-C3EB64D95A05}"/>
    <dgm:cxn modelId="{9C368E9A-CAD3-447A-8619-17572227C8D5}" type="presOf" srcId="{36FBA682-624B-4906-906E-9F566D85A0E3}" destId="{1D57EA4B-ECD4-467A-88D7-4F5D9EAC513F}" srcOrd="0" destOrd="0" presId="urn:microsoft.com/office/officeart/2005/8/layout/default"/>
    <dgm:cxn modelId="{582002B3-630A-4203-8B65-C2CD7B14E176}" type="presOf" srcId="{244970E2-89FA-4C40-BC73-BC1C6E4571A4}" destId="{097E31D8-BAD3-4E47-BC3B-547077464C7C}" srcOrd="0" destOrd="0" presId="urn:microsoft.com/office/officeart/2005/8/layout/default"/>
    <dgm:cxn modelId="{B0871DC0-83AF-4E53-B71A-23BE9D6D5AD5}" srcId="{36FBA682-624B-4906-906E-9F566D85A0E3}" destId="{1A0761F9-A95C-426F-80DE-3FC1D310F55C}" srcOrd="0" destOrd="0" parTransId="{DB76024A-16B6-410A-9795-094AF43B2789}" sibTransId="{B8B039F5-8E6D-4510-A765-E9923A37EDA2}"/>
    <dgm:cxn modelId="{7C7F69D7-5D4C-484E-B7C9-42BF1310F517}" srcId="{36FBA682-624B-4906-906E-9F566D85A0E3}" destId="{8C12CC09-FCA9-477B-88A1-9DF8A6F8550D}" srcOrd="3" destOrd="0" parTransId="{C28582D0-5D39-44B3-AE95-20A9CA4148E7}" sibTransId="{19C42F15-AC0A-45C8-9E12-D004689CE69E}"/>
    <dgm:cxn modelId="{5D0F18EA-DEB7-4550-AAE4-73829DE29721}" type="presOf" srcId="{666BE724-6698-4830-A378-185FB6521384}" destId="{ACFB6A34-63D7-4371-9E58-DAB0DC12B956}" srcOrd="0" destOrd="0" presId="urn:microsoft.com/office/officeart/2005/8/layout/default"/>
    <dgm:cxn modelId="{E2701D81-D4F1-4EF1-81D2-855B6E633750}" type="presParOf" srcId="{1D57EA4B-ECD4-467A-88D7-4F5D9EAC513F}" destId="{7001BEBC-E61E-4819-9F2E-851FBC80B38D}" srcOrd="0" destOrd="0" presId="urn:microsoft.com/office/officeart/2005/8/layout/default"/>
    <dgm:cxn modelId="{85AA1B0F-E8CE-4803-A3E6-F5542FE18F76}" type="presParOf" srcId="{1D57EA4B-ECD4-467A-88D7-4F5D9EAC513F}" destId="{18947F60-FE51-4104-A7C5-E7CB2AF9C351}" srcOrd="1" destOrd="0" presId="urn:microsoft.com/office/officeart/2005/8/layout/default"/>
    <dgm:cxn modelId="{EA072802-D8D2-48D5-91B0-41BD6A7B2F84}" type="presParOf" srcId="{1D57EA4B-ECD4-467A-88D7-4F5D9EAC513F}" destId="{097E31D8-BAD3-4E47-BC3B-547077464C7C}" srcOrd="2" destOrd="0" presId="urn:microsoft.com/office/officeart/2005/8/layout/default"/>
    <dgm:cxn modelId="{2034F346-E8F6-4A2E-A973-4D843E9DBE23}" type="presParOf" srcId="{1D57EA4B-ECD4-467A-88D7-4F5D9EAC513F}" destId="{F546FA86-ACDB-47DF-ABD3-7FDBFB976209}" srcOrd="3" destOrd="0" presId="urn:microsoft.com/office/officeart/2005/8/layout/default"/>
    <dgm:cxn modelId="{1E4B1E95-E62A-48B7-8031-23E7A9479D8C}" type="presParOf" srcId="{1D57EA4B-ECD4-467A-88D7-4F5D9EAC513F}" destId="{ACFB6A34-63D7-4371-9E58-DAB0DC12B956}" srcOrd="4" destOrd="0" presId="urn:microsoft.com/office/officeart/2005/8/layout/default"/>
    <dgm:cxn modelId="{598BD60E-B196-4AE1-B278-C4CAD2118A02}" type="presParOf" srcId="{1D57EA4B-ECD4-467A-88D7-4F5D9EAC513F}" destId="{B31B477D-EB07-45A8-8DB1-AB7885B6BE88}" srcOrd="5" destOrd="0" presId="urn:microsoft.com/office/officeart/2005/8/layout/default"/>
    <dgm:cxn modelId="{55F891F5-5055-4DEC-82BF-EA31C04C86FB}" type="presParOf" srcId="{1D57EA4B-ECD4-467A-88D7-4F5D9EAC513F}" destId="{D9BD6DA9-BF2A-45C7-A8FD-D48A7FFB71F8}"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E32B7B-14E0-44FE-B141-F562C0DF5B9A}"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05C35D75-8992-42E3-8D7A-F8F5B17A5C4F}">
      <dgm:prSet phldrT="[Text]" custT="1"/>
      <dgm:spPr>
        <a:solidFill>
          <a:schemeClr val="accent1">
            <a:lumMod val="40000"/>
            <a:lumOff val="60000"/>
          </a:schemeClr>
        </a:solidFill>
      </dgm:spPr>
      <dgm:t>
        <a:bodyPr/>
        <a:lstStyle/>
        <a:p>
          <a:r>
            <a:rPr lang="en-US" sz="3900" dirty="0">
              <a:solidFill>
                <a:srgbClr val="0C4A6D"/>
              </a:solidFill>
            </a:rPr>
            <a:t>California Department of Education </a:t>
          </a:r>
          <a:r>
            <a:rPr lang="en-US" sz="3700" dirty="0">
              <a:solidFill>
                <a:srgbClr val="0C4A6D"/>
              </a:solidFill>
            </a:rPr>
            <a:t>(</a:t>
          </a:r>
          <a:r>
            <a:rPr lang="en-US" sz="3900" dirty="0">
              <a:solidFill>
                <a:srgbClr val="0C4A6D"/>
              </a:solidFill>
            </a:rPr>
            <a:t>CDE</a:t>
          </a:r>
          <a:r>
            <a:rPr lang="en-US" sz="3700" dirty="0">
              <a:solidFill>
                <a:srgbClr val="0C4A6D"/>
              </a:solidFill>
            </a:rPr>
            <a:t>) </a:t>
          </a:r>
        </a:p>
        <a:p>
          <a:r>
            <a:rPr lang="en-US" sz="3900" dirty="0">
              <a:solidFill>
                <a:srgbClr val="0C4A6D"/>
              </a:solidFill>
            </a:rPr>
            <a:t>Migrant Education Office</a:t>
          </a:r>
        </a:p>
      </dgm:t>
    </dgm:pt>
    <dgm:pt modelId="{70416F53-B143-45F9-8443-33A115E39A5D}" type="parTrans" cxnId="{5206ED5E-B089-48AB-9EB4-09615409C6D5}">
      <dgm:prSet/>
      <dgm:spPr/>
      <dgm:t>
        <a:bodyPr/>
        <a:lstStyle/>
        <a:p>
          <a:endParaRPr lang="en-US"/>
        </a:p>
      </dgm:t>
    </dgm:pt>
    <dgm:pt modelId="{957A44F0-0F88-4BB2-9BE5-E5A57B363C4D}" type="sibTrans" cxnId="{5206ED5E-B089-48AB-9EB4-09615409C6D5}">
      <dgm:prSet/>
      <dgm:spPr/>
      <dgm:t>
        <a:bodyPr/>
        <a:lstStyle/>
        <a:p>
          <a:endParaRPr lang="en-US"/>
        </a:p>
      </dgm:t>
    </dgm:pt>
    <dgm:pt modelId="{CB5C53E6-7667-4F72-8BF6-B2FFA58296A2}">
      <dgm:prSet phldrT="[Text]" custT="1">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a:ln>
          <a:solidFill>
            <a:schemeClr val="accent1">
              <a:lumMod val="40000"/>
              <a:lumOff val="60000"/>
            </a:schemeClr>
          </a:solidFill>
        </a:ln>
      </dgm:spPr>
      <dgm:t>
        <a:bodyPr/>
        <a:lstStyle/>
        <a:p>
          <a:r>
            <a:rPr lang="en-US" sz="3900" dirty="0">
              <a:solidFill>
                <a:srgbClr val="0C4A6D"/>
              </a:solidFill>
            </a:rPr>
            <a:t>RA</a:t>
          </a:r>
        </a:p>
      </dgm:t>
    </dgm:pt>
    <dgm:pt modelId="{F3D3DB2A-0778-4EFF-8124-12BBCF0EC1C2}" type="parTrans" cxnId="{58376548-B9D8-43F5-8A75-40470537FDBE}">
      <dgm:prSet/>
      <dgm:spPr/>
      <dgm:t>
        <a:bodyPr/>
        <a:lstStyle/>
        <a:p>
          <a:endParaRPr lang="en-US"/>
        </a:p>
      </dgm:t>
    </dgm:pt>
    <dgm:pt modelId="{24ECD969-7F1F-4058-B47E-80EDFD6C0C20}" type="sibTrans" cxnId="{58376548-B9D8-43F5-8A75-40470537FDBE}">
      <dgm:prSet/>
      <dgm:spPr/>
      <dgm:t>
        <a:bodyPr/>
        <a:lstStyle/>
        <a:p>
          <a:endParaRPr lang="en-US"/>
        </a:p>
      </dgm:t>
    </dgm:pt>
    <dgm:pt modelId="{01032A42-FA21-4DED-A6B7-CF16E8853CBC}">
      <dgm:prSet phldrT="[Text]" custT="1">
        <dgm:style>
          <a:lnRef idx="2">
            <a:schemeClr val="accent2"/>
          </a:lnRef>
          <a:fillRef idx="1">
            <a:schemeClr val="lt1"/>
          </a:fillRef>
          <a:effectRef idx="0">
            <a:schemeClr val="accent2"/>
          </a:effectRef>
          <a:fontRef idx="minor">
            <a:schemeClr val="dk1"/>
          </a:fontRef>
        </dgm:style>
      </dgm:prSet>
      <dgm:spPr>
        <a:solidFill>
          <a:srgbClr val="ED8B6F"/>
        </a:solidFill>
      </dgm:spPr>
      <dgm:t>
        <a:bodyPr/>
        <a:lstStyle/>
        <a:p>
          <a:r>
            <a:rPr lang="en-US" sz="3900" dirty="0">
              <a:solidFill>
                <a:srgbClr val="0C4A6D"/>
              </a:solidFill>
            </a:rPr>
            <a:t>DSAs</a:t>
          </a:r>
        </a:p>
      </dgm:t>
    </dgm:pt>
    <dgm:pt modelId="{F8EC09A2-61F0-4EF1-BD0D-AEF4CC9D1A53}" type="parTrans" cxnId="{AE109CF3-CAED-453A-9AE7-8534AC511CFD}">
      <dgm:prSet/>
      <dgm:spPr/>
      <dgm:t>
        <a:bodyPr/>
        <a:lstStyle/>
        <a:p>
          <a:endParaRPr lang="en-US"/>
        </a:p>
      </dgm:t>
    </dgm:pt>
    <dgm:pt modelId="{61B3C1F8-BC1C-4F8B-AD3D-AF579791D948}" type="sibTrans" cxnId="{AE109CF3-CAED-453A-9AE7-8534AC511CFD}">
      <dgm:prSet/>
      <dgm:spPr/>
      <dgm:t>
        <a:bodyPr/>
        <a:lstStyle/>
        <a:p>
          <a:endParaRPr lang="en-US"/>
        </a:p>
      </dgm:t>
    </dgm:pt>
    <dgm:pt modelId="{D7B665CD-BD50-454E-868B-4109A0936F82}">
      <dgm:prSet phldrT="[Text]" custT="1">
        <dgm:style>
          <a:lnRef idx="2">
            <a:schemeClr val="dk1"/>
          </a:lnRef>
          <a:fillRef idx="1">
            <a:schemeClr val="lt1"/>
          </a:fillRef>
          <a:effectRef idx="0">
            <a:schemeClr val="dk1"/>
          </a:effectRef>
          <a:fontRef idx="minor">
            <a:schemeClr val="dk1"/>
          </a:fontRef>
        </dgm:style>
      </dgm:prSet>
      <dgm:spPr>
        <a:solidFill>
          <a:srgbClr val="ED8B6F"/>
        </a:solidFill>
        <a:ln>
          <a:solidFill>
            <a:srgbClr val="ED8B6F"/>
          </a:solidFill>
        </a:ln>
      </dgm:spPr>
      <dgm:t>
        <a:bodyPr/>
        <a:lstStyle/>
        <a:p>
          <a:r>
            <a:rPr lang="en-US" sz="3900" dirty="0">
              <a:solidFill>
                <a:srgbClr val="0C4A6D"/>
              </a:solidFill>
            </a:rPr>
            <a:t>MOUs</a:t>
          </a:r>
        </a:p>
      </dgm:t>
    </dgm:pt>
    <dgm:pt modelId="{A716CE7E-F818-4CDB-9DF6-7EC1BD318ACA}" type="parTrans" cxnId="{329F62B1-0EEF-441F-A15C-C54A0F86896E}">
      <dgm:prSet/>
      <dgm:spPr/>
      <dgm:t>
        <a:bodyPr/>
        <a:lstStyle/>
        <a:p>
          <a:endParaRPr lang="en-US"/>
        </a:p>
      </dgm:t>
    </dgm:pt>
    <dgm:pt modelId="{791A3B4B-54A5-41A4-A20A-FC8D0F73FB94}" type="sibTrans" cxnId="{329F62B1-0EEF-441F-A15C-C54A0F86896E}">
      <dgm:prSet/>
      <dgm:spPr/>
      <dgm:t>
        <a:bodyPr/>
        <a:lstStyle/>
        <a:p>
          <a:endParaRPr lang="en-US"/>
        </a:p>
      </dgm:t>
    </dgm:pt>
    <dgm:pt modelId="{77EC1247-F25D-45F1-9F78-3EC443E774AA}">
      <dgm:prSet phldrT="[Text]" custT="1">
        <dgm:style>
          <a:lnRef idx="2">
            <a:schemeClr val="accent5"/>
          </a:lnRef>
          <a:fillRef idx="1">
            <a:schemeClr val="lt1"/>
          </a:fillRef>
          <a:effectRef idx="0">
            <a:schemeClr val="accent5"/>
          </a:effectRef>
          <a:fontRef idx="minor">
            <a:schemeClr val="dk1"/>
          </a:fontRef>
        </dgm:style>
      </dgm:prSet>
      <dgm:spPr>
        <a:solidFill>
          <a:schemeClr val="accent6">
            <a:lumMod val="20000"/>
            <a:lumOff val="80000"/>
          </a:schemeClr>
        </a:solidFill>
        <a:ln>
          <a:solidFill>
            <a:schemeClr val="accent1">
              <a:lumMod val="40000"/>
              <a:lumOff val="60000"/>
            </a:schemeClr>
          </a:solidFill>
        </a:ln>
      </dgm:spPr>
      <dgm:t>
        <a:bodyPr/>
        <a:lstStyle/>
        <a:p>
          <a:r>
            <a:rPr lang="en-US" sz="3900" dirty="0">
              <a:solidFill>
                <a:srgbClr val="0C4A6D"/>
              </a:solidFill>
            </a:rPr>
            <a:t>DFD</a:t>
          </a:r>
        </a:p>
      </dgm:t>
    </dgm:pt>
    <dgm:pt modelId="{13C160F6-3F10-4626-B169-9BF3FA5AC92F}" type="parTrans" cxnId="{3A49B289-C5FB-4115-9343-2DA858C11D83}">
      <dgm:prSet/>
      <dgm:spPr/>
      <dgm:t>
        <a:bodyPr/>
        <a:lstStyle/>
        <a:p>
          <a:endParaRPr lang="en-US"/>
        </a:p>
      </dgm:t>
    </dgm:pt>
    <dgm:pt modelId="{3DCE8FF6-B2F0-493B-978B-AD80A6F5D83F}" type="sibTrans" cxnId="{3A49B289-C5FB-4115-9343-2DA858C11D83}">
      <dgm:prSet/>
      <dgm:spPr/>
      <dgm:t>
        <a:bodyPr/>
        <a:lstStyle/>
        <a:p>
          <a:endParaRPr lang="en-US"/>
        </a:p>
      </dgm:t>
    </dgm:pt>
    <dgm:pt modelId="{8C79160E-B841-488C-85B9-196FAEE88E3D}" type="pres">
      <dgm:prSet presAssocID="{49E32B7B-14E0-44FE-B141-F562C0DF5B9A}" presName="Name0" presStyleCnt="0">
        <dgm:presLayoutVars>
          <dgm:chPref val="1"/>
          <dgm:dir/>
          <dgm:animOne val="branch"/>
          <dgm:animLvl val="lvl"/>
          <dgm:resizeHandles/>
        </dgm:presLayoutVars>
      </dgm:prSet>
      <dgm:spPr/>
    </dgm:pt>
    <dgm:pt modelId="{C508B81B-812F-4A2A-9069-6EC26C0878CE}" type="pres">
      <dgm:prSet presAssocID="{05C35D75-8992-42E3-8D7A-F8F5B17A5C4F}" presName="vertOne" presStyleCnt="0"/>
      <dgm:spPr/>
    </dgm:pt>
    <dgm:pt modelId="{BC0FF97D-DB69-4811-8D36-D2B51B109506}" type="pres">
      <dgm:prSet presAssocID="{05C35D75-8992-42E3-8D7A-F8F5B17A5C4F}" presName="txOne" presStyleLbl="node0" presStyleIdx="0" presStyleCnt="1" custScaleX="100023" custLinFactNeighborX="-1054" custLinFactNeighborY="17452">
        <dgm:presLayoutVars>
          <dgm:chPref val="3"/>
        </dgm:presLayoutVars>
      </dgm:prSet>
      <dgm:spPr/>
    </dgm:pt>
    <dgm:pt modelId="{51D95245-C810-40DF-89FA-4909E7944C25}" type="pres">
      <dgm:prSet presAssocID="{05C35D75-8992-42E3-8D7A-F8F5B17A5C4F}" presName="parTransOne" presStyleCnt="0"/>
      <dgm:spPr/>
    </dgm:pt>
    <dgm:pt modelId="{BC5AF523-7616-42C5-8A3F-00878907DFF9}" type="pres">
      <dgm:prSet presAssocID="{05C35D75-8992-42E3-8D7A-F8F5B17A5C4F}" presName="horzOne" presStyleCnt="0"/>
      <dgm:spPr/>
    </dgm:pt>
    <dgm:pt modelId="{8B7189AF-0A7C-419B-864B-F3869735012C}" type="pres">
      <dgm:prSet presAssocID="{CB5C53E6-7667-4F72-8BF6-B2FFA58296A2}" presName="vertTwo" presStyleCnt="0"/>
      <dgm:spPr/>
    </dgm:pt>
    <dgm:pt modelId="{19FEE56D-8D21-493A-A769-0F77767980A8}" type="pres">
      <dgm:prSet presAssocID="{CB5C53E6-7667-4F72-8BF6-B2FFA58296A2}" presName="txTwo" presStyleLbl="node2" presStyleIdx="0" presStyleCnt="2" custLinFactNeighborX="1229" custLinFactNeighborY="-3744">
        <dgm:presLayoutVars>
          <dgm:chPref val="3"/>
        </dgm:presLayoutVars>
      </dgm:prSet>
      <dgm:spPr/>
    </dgm:pt>
    <dgm:pt modelId="{A199C493-4BBE-4687-B2FB-7EEE41CD9020}" type="pres">
      <dgm:prSet presAssocID="{CB5C53E6-7667-4F72-8BF6-B2FFA58296A2}" presName="parTransTwo" presStyleCnt="0"/>
      <dgm:spPr/>
    </dgm:pt>
    <dgm:pt modelId="{BF450691-EF5F-48BC-AEF9-D748DE7EAD47}" type="pres">
      <dgm:prSet presAssocID="{CB5C53E6-7667-4F72-8BF6-B2FFA58296A2}" presName="horzTwo" presStyleCnt="0"/>
      <dgm:spPr/>
    </dgm:pt>
    <dgm:pt modelId="{AE8C065E-74A6-4E7D-8D15-E706885D3C1B}" type="pres">
      <dgm:prSet presAssocID="{01032A42-FA21-4DED-A6B7-CF16E8853CBC}" presName="vertThree" presStyleCnt="0"/>
      <dgm:spPr/>
    </dgm:pt>
    <dgm:pt modelId="{E6808843-4271-4376-A311-62EB0BBA4C7A}" type="pres">
      <dgm:prSet presAssocID="{01032A42-FA21-4DED-A6B7-CF16E8853CBC}" presName="txThree" presStyleLbl="node3" presStyleIdx="0" presStyleCnt="2">
        <dgm:presLayoutVars>
          <dgm:chPref val="3"/>
        </dgm:presLayoutVars>
      </dgm:prSet>
      <dgm:spPr/>
    </dgm:pt>
    <dgm:pt modelId="{ED7B1216-3B5C-4D4F-BD94-A5534AADEBF1}" type="pres">
      <dgm:prSet presAssocID="{01032A42-FA21-4DED-A6B7-CF16E8853CBC}" presName="horzThree" presStyleCnt="0"/>
      <dgm:spPr/>
    </dgm:pt>
    <dgm:pt modelId="{28D6335F-5BE8-4457-9E76-DB32E546F6E6}" type="pres">
      <dgm:prSet presAssocID="{61B3C1F8-BC1C-4F8B-AD3D-AF579791D948}" presName="sibSpaceThree" presStyleCnt="0"/>
      <dgm:spPr/>
    </dgm:pt>
    <dgm:pt modelId="{CAE4CB2A-E58B-470F-A4B5-910C0C04AF2C}" type="pres">
      <dgm:prSet presAssocID="{D7B665CD-BD50-454E-868B-4109A0936F82}" presName="vertThree" presStyleCnt="0"/>
      <dgm:spPr/>
    </dgm:pt>
    <dgm:pt modelId="{5FCD543A-1080-4CE2-BB01-EB91AD410EF1}" type="pres">
      <dgm:prSet presAssocID="{D7B665CD-BD50-454E-868B-4109A0936F82}" presName="txThree" presStyleLbl="node3" presStyleIdx="1" presStyleCnt="2">
        <dgm:presLayoutVars>
          <dgm:chPref val="3"/>
        </dgm:presLayoutVars>
      </dgm:prSet>
      <dgm:spPr/>
    </dgm:pt>
    <dgm:pt modelId="{B1833B3D-889A-4038-99E4-BAA53B327508}" type="pres">
      <dgm:prSet presAssocID="{D7B665CD-BD50-454E-868B-4109A0936F82}" presName="horzThree" presStyleCnt="0"/>
      <dgm:spPr/>
    </dgm:pt>
    <dgm:pt modelId="{8B104DB5-0D18-4AD4-ADFC-A11DB30D0A41}" type="pres">
      <dgm:prSet presAssocID="{24ECD969-7F1F-4058-B47E-80EDFD6C0C20}" presName="sibSpaceTwo" presStyleCnt="0"/>
      <dgm:spPr/>
    </dgm:pt>
    <dgm:pt modelId="{8D10865E-7501-45B6-891F-2C4A55A9BAF7}" type="pres">
      <dgm:prSet presAssocID="{77EC1247-F25D-45F1-9F78-3EC443E774AA}" presName="vertTwo" presStyleCnt="0"/>
      <dgm:spPr/>
    </dgm:pt>
    <dgm:pt modelId="{81275AE7-AED4-4CE5-A944-22B5561BAE63}" type="pres">
      <dgm:prSet presAssocID="{77EC1247-F25D-45F1-9F78-3EC443E774AA}" presName="txTwo" presStyleLbl="node2" presStyleIdx="1" presStyleCnt="2">
        <dgm:presLayoutVars>
          <dgm:chPref val="3"/>
        </dgm:presLayoutVars>
      </dgm:prSet>
      <dgm:spPr/>
    </dgm:pt>
    <dgm:pt modelId="{407A33AF-9A5C-472B-8C1E-F12C33A78183}" type="pres">
      <dgm:prSet presAssocID="{77EC1247-F25D-45F1-9F78-3EC443E774AA}" presName="horzTwo" presStyleCnt="0"/>
      <dgm:spPr/>
    </dgm:pt>
  </dgm:ptLst>
  <dgm:cxnLst>
    <dgm:cxn modelId="{42F5E719-773E-41F8-B920-DC747BCE6101}" type="presOf" srcId="{01032A42-FA21-4DED-A6B7-CF16E8853CBC}" destId="{E6808843-4271-4376-A311-62EB0BBA4C7A}" srcOrd="0" destOrd="0" presId="urn:microsoft.com/office/officeart/2005/8/layout/hierarchy4"/>
    <dgm:cxn modelId="{8817EF35-A430-4B64-8B80-F7067992ADA0}" type="presOf" srcId="{49E32B7B-14E0-44FE-B141-F562C0DF5B9A}" destId="{8C79160E-B841-488C-85B9-196FAEE88E3D}" srcOrd="0" destOrd="0" presId="urn:microsoft.com/office/officeart/2005/8/layout/hierarchy4"/>
    <dgm:cxn modelId="{E3ED335B-C765-44B8-9558-AC6662E69654}" type="presOf" srcId="{CB5C53E6-7667-4F72-8BF6-B2FFA58296A2}" destId="{19FEE56D-8D21-493A-A769-0F77767980A8}" srcOrd="0" destOrd="0" presId="urn:microsoft.com/office/officeart/2005/8/layout/hierarchy4"/>
    <dgm:cxn modelId="{5206ED5E-B089-48AB-9EB4-09615409C6D5}" srcId="{49E32B7B-14E0-44FE-B141-F562C0DF5B9A}" destId="{05C35D75-8992-42E3-8D7A-F8F5B17A5C4F}" srcOrd="0" destOrd="0" parTransId="{70416F53-B143-45F9-8443-33A115E39A5D}" sibTransId="{957A44F0-0F88-4BB2-9BE5-E5A57B363C4D}"/>
    <dgm:cxn modelId="{58376548-B9D8-43F5-8A75-40470537FDBE}" srcId="{05C35D75-8992-42E3-8D7A-F8F5B17A5C4F}" destId="{CB5C53E6-7667-4F72-8BF6-B2FFA58296A2}" srcOrd="0" destOrd="0" parTransId="{F3D3DB2A-0778-4EFF-8124-12BBCF0EC1C2}" sibTransId="{24ECD969-7F1F-4058-B47E-80EDFD6C0C20}"/>
    <dgm:cxn modelId="{3A49B289-C5FB-4115-9343-2DA858C11D83}" srcId="{05C35D75-8992-42E3-8D7A-F8F5B17A5C4F}" destId="{77EC1247-F25D-45F1-9F78-3EC443E774AA}" srcOrd="1" destOrd="0" parTransId="{13C160F6-3F10-4626-B169-9BF3FA5AC92F}" sibTransId="{3DCE8FF6-B2F0-493B-978B-AD80A6F5D83F}"/>
    <dgm:cxn modelId="{329F62B1-0EEF-441F-A15C-C54A0F86896E}" srcId="{CB5C53E6-7667-4F72-8BF6-B2FFA58296A2}" destId="{D7B665CD-BD50-454E-868B-4109A0936F82}" srcOrd="1" destOrd="0" parTransId="{A716CE7E-F818-4CDB-9DF6-7EC1BD318ACA}" sibTransId="{791A3B4B-54A5-41A4-A20A-FC8D0F73FB94}"/>
    <dgm:cxn modelId="{F81EFDD8-14A3-41F8-B251-7B4CED13D209}" type="presOf" srcId="{77EC1247-F25D-45F1-9F78-3EC443E774AA}" destId="{81275AE7-AED4-4CE5-A944-22B5561BAE63}" srcOrd="0" destOrd="0" presId="urn:microsoft.com/office/officeart/2005/8/layout/hierarchy4"/>
    <dgm:cxn modelId="{CD34ADD9-F169-4D15-92E4-E3B9C235A157}" type="presOf" srcId="{05C35D75-8992-42E3-8D7A-F8F5B17A5C4F}" destId="{BC0FF97D-DB69-4811-8D36-D2B51B109506}" srcOrd="0" destOrd="0" presId="urn:microsoft.com/office/officeart/2005/8/layout/hierarchy4"/>
    <dgm:cxn modelId="{F33C52DF-3693-4D96-88C7-E721A19E6FFE}" type="presOf" srcId="{D7B665CD-BD50-454E-868B-4109A0936F82}" destId="{5FCD543A-1080-4CE2-BB01-EB91AD410EF1}" srcOrd="0" destOrd="0" presId="urn:microsoft.com/office/officeart/2005/8/layout/hierarchy4"/>
    <dgm:cxn modelId="{AE109CF3-CAED-453A-9AE7-8534AC511CFD}" srcId="{CB5C53E6-7667-4F72-8BF6-B2FFA58296A2}" destId="{01032A42-FA21-4DED-A6B7-CF16E8853CBC}" srcOrd="0" destOrd="0" parTransId="{F8EC09A2-61F0-4EF1-BD0D-AEF4CC9D1A53}" sibTransId="{61B3C1F8-BC1C-4F8B-AD3D-AF579791D948}"/>
    <dgm:cxn modelId="{EF77E703-0C6B-4DAE-8E45-7C9F575288D2}" type="presParOf" srcId="{8C79160E-B841-488C-85B9-196FAEE88E3D}" destId="{C508B81B-812F-4A2A-9069-6EC26C0878CE}" srcOrd="0" destOrd="0" presId="urn:microsoft.com/office/officeart/2005/8/layout/hierarchy4"/>
    <dgm:cxn modelId="{B3501165-1390-40A1-8508-09D7D956F809}" type="presParOf" srcId="{C508B81B-812F-4A2A-9069-6EC26C0878CE}" destId="{BC0FF97D-DB69-4811-8D36-D2B51B109506}" srcOrd="0" destOrd="0" presId="urn:microsoft.com/office/officeart/2005/8/layout/hierarchy4"/>
    <dgm:cxn modelId="{C719F9F3-186B-46E1-AB52-2ABFF4774238}" type="presParOf" srcId="{C508B81B-812F-4A2A-9069-6EC26C0878CE}" destId="{51D95245-C810-40DF-89FA-4909E7944C25}" srcOrd="1" destOrd="0" presId="urn:microsoft.com/office/officeart/2005/8/layout/hierarchy4"/>
    <dgm:cxn modelId="{1118E682-1557-4B32-867C-9DB8A7F3CC19}" type="presParOf" srcId="{C508B81B-812F-4A2A-9069-6EC26C0878CE}" destId="{BC5AF523-7616-42C5-8A3F-00878907DFF9}" srcOrd="2" destOrd="0" presId="urn:microsoft.com/office/officeart/2005/8/layout/hierarchy4"/>
    <dgm:cxn modelId="{769268BE-9B50-4C9F-AA3B-08A73AE57462}" type="presParOf" srcId="{BC5AF523-7616-42C5-8A3F-00878907DFF9}" destId="{8B7189AF-0A7C-419B-864B-F3869735012C}" srcOrd="0" destOrd="0" presId="urn:microsoft.com/office/officeart/2005/8/layout/hierarchy4"/>
    <dgm:cxn modelId="{ECE91703-EAA6-4F45-AD9F-DCC5C5F8652F}" type="presParOf" srcId="{8B7189AF-0A7C-419B-864B-F3869735012C}" destId="{19FEE56D-8D21-493A-A769-0F77767980A8}" srcOrd="0" destOrd="0" presId="urn:microsoft.com/office/officeart/2005/8/layout/hierarchy4"/>
    <dgm:cxn modelId="{5B799FC7-CD74-47D5-B134-F4D6B2F9ED46}" type="presParOf" srcId="{8B7189AF-0A7C-419B-864B-F3869735012C}" destId="{A199C493-4BBE-4687-B2FB-7EEE41CD9020}" srcOrd="1" destOrd="0" presId="urn:microsoft.com/office/officeart/2005/8/layout/hierarchy4"/>
    <dgm:cxn modelId="{F03BF39A-F802-4492-B304-E445DBC76061}" type="presParOf" srcId="{8B7189AF-0A7C-419B-864B-F3869735012C}" destId="{BF450691-EF5F-48BC-AEF9-D748DE7EAD47}" srcOrd="2" destOrd="0" presId="urn:microsoft.com/office/officeart/2005/8/layout/hierarchy4"/>
    <dgm:cxn modelId="{FBEDAA2E-FAB9-4564-B3EE-64899C105E81}" type="presParOf" srcId="{BF450691-EF5F-48BC-AEF9-D748DE7EAD47}" destId="{AE8C065E-74A6-4E7D-8D15-E706885D3C1B}" srcOrd="0" destOrd="0" presId="urn:microsoft.com/office/officeart/2005/8/layout/hierarchy4"/>
    <dgm:cxn modelId="{BC11E25A-A1CB-496D-996F-87A0450A824A}" type="presParOf" srcId="{AE8C065E-74A6-4E7D-8D15-E706885D3C1B}" destId="{E6808843-4271-4376-A311-62EB0BBA4C7A}" srcOrd="0" destOrd="0" presId="urn:microsoft.com/office/officeart/2005/8/layout/hierarchy4"/>
    <dgm:cxn modelId="{E65C5FB9-B8F3-4151-945A-01237DA84548}" type="presParOf" srcId="{AE8C065E-74A6-4E7D-8D15-E706885D3C1B}" destId="{ED7B1216-3B5C-4D4F-BD94-A5534AADEBF1}" srcOrd="1" destOrd="0" presId="urn:microsoft.com/office/officeart/2005/8/layout/hierarchy4"/>
    <dgm:cxn modelId="{35D6E316-FEBA-4EEC-B63C-E406DDCFFEAB}" type="presParOf" srcId="{BF450691-EF5F-48BC-AEF9-D748DE7EAD47}" destId="{28D6335F-5BE8-4457-9E76-DB32E546F6E6}" srcOrd="1" destOrd="0" presId="urn:microsoft.com/office/officeart/2005/8/layout/hierarchy4"/>
    <dgm:cxn modelId="{411A543F-BD62-4AAA-9210-966D8E4D68F1}" type="presParOf" srcId="{BF450691-EF5F-48BC-AEF9-D748DE7EAD47}" destId="{CAE4CB2A-E58B-470F-A4B5-910C0C04AF2C}" srcOrd="2" destOrd="0" presId="urn:microsoft.com/office/officeart/2005/8/layout/hierarchy4"/>
    <dgm:cxn modelId="{7B26E5C0-800D-4E15-90E9-112B803A15BA}" type="presParOf" srcId="{CAE4CB2A-E58B-470F-A4B5-910C0C04AF2C}" destId="{5FCD543A-1080-4CE2-BB01-EB91AD410EF1}" srcOrd="0" destOrd="0" presId="urn:microsoft.com/office/officeart/2005/8/layout/hierarchy4"/>
    <dgm:cxn modelId="{D3AC414E-999F-41B1-9AE3-9C00942C4E1E}" type="presParOf" srcId="{CAE4CB2A-E58B-470F-A4B5-910C0C04AF2C}" destId="{B1833B3D-889A-4038-99E4-BAA53B327508}" srcOrd="1" destOrd="0" presId="urn:microsoft.com/office/officeart/2005/8/layout/hierarchy4"/>
    <dgm:cxn modelId="{C9FC4D19-30B4-4CC1-8446-46C1E0C8483C}" type="presParOf" srcId="{BC5AF523-7616-42C5-8A3F-00878907DFF9}" destId="{8B104DB5-0D18-4AD4-ADFC-A11DB30D0A41}" srcOrd="1" destOrd="0" presId="urn:microsoft.com/office/officeart/2005/8/layout/hierarchy4"/>
    <dgm:cxn modelId="{B0EA81AF-2473-4F08-9BEE-ADF9A1CFA767}" type="presParOf" srcId="{BC5AF523-7616-42C5-8A3F-00878907DFF9}" destId="{8D10865E-7501-45B6-891F-2C4A55A9BAF7}" srcOrd="2" destOrd="0" presId="urn:microsoft.com/office/officeart/2005/8/layout/hierarchy4"/>
    <dgm:cxn modelId="{EE005A56-817B-43B7-8F92-ACD478657D24}" type="presParOf" srcId="{8D10865E-7501-45B6-891F-2C4A55A9BAF7}" destId="{81275AE7-AED4-4CE5-A944-22B5561BAE63}" srcOrd="0" destOrd="0" presId="urn:microsoft.com/office/officeart/2005/8/layout/hierarchy4"/>
    <dgm:cxn modelId="{B0CC52D1-50B4-4D05-9A09-1A1CE65A2EE5}" type="presParOf" srcId="{8D10865E-7501-45B6-891F-2C4A55A9BAF7}" destId="{407A33AF-9A5C-472B-8C1E-F12C33A7818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CCB8EB-AEEC-4908-A951-997A84D005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DE1BB19-CEF2-4C58-999D-BDD83783F92F}">
      <dgm:prSet phldrT="[Text]"/>
      <dgm:spPr>
        <a:solidFill>
          <a:srgbClr val="0C4A6D"/>
        </a:solidFill>
      </dgm:spPr>
      <dgm:t>
        <a:bodyPr/>
        <a:lstStyle/>
        <a:p>
          <a:r>
            <a:rPr lang="en-US" b="1" dirty="0"/>
            <a:t>Approver</a:t>
          </a:r>
        </a:p>
      </dgm:t>
    </dgm:pt>
    <dgm:pt modelId="{0FCE0641-02E2-46A0-A142-28806F05E77C}" type="parTrans" cxnId="{0075E645-239C-4AF9-9025-229C15D50F68}">
      <dgm:prSet/>
      <dgm:spPr/>
      <dgm:t>
        <a:bodyPr/>
        <a:lstStyle/>
        <a:p>
          <a:endParaRPr lang="en-US"/>
        </a:p>
      </dgm:t>
    </dgm:pt>
    <dgm:pt modelId="{F9E3BF90-CCE9-4DE4-BF4A-CA09CBDDE1C6}" type="sibTrans" cxnId="{0075E645-239C-4AF9-9025-229C15D50F68}">
      <dgm:prSet/>
      <dgm:spPr/>
      <dgm:t>
        <a:bodyPr/>
        <a:lstStyle/>
        <a:p>
          <a:endParaRPr lang="en-US"/>
        </a:p>
      </dgm:t>
    </dgm:pt>
    <dgm:pt modelId="{AD3F5322-2CD0-4A87-81FA-188F70D4BF61}">
      <dgm:prSet phldrT="[Text]"/>
      <dgm:spPr/>
      <dgm:t>
        <a:bodyPr/>
        <a:lstStyle/>
        <a:p>
          <a:r>
            <a:rPr lang="en-US" b="1" dirty="0"/>
            <a:t>Region Director </a:t>
          </a:r>
          <a:r>
            <a:rPr lang="en-US" dirty="0"/>
            <a:t>(or designee) will approve DSA/MOU plans</a:t>
          </a:r>
        </a:p>
      </dgm:t>
    </dgm:pt>
    <dgm:pt modelId="{276E87B1-F7CA-44F3-A8DC-B99BDFA42B31}" type="parTrans" cxnId="{A732E990-9412-460D-9727-F52DC90258AD}">
      <dgm:prSet/>
      <dgm:spPr/>
      <dgm:t>
        <a:bodyPr/>
        <a:lstStyle/>
        <a:p>
          <a:endParaRPr lang="en-US"/>
        </a:p>
      </dgm:t>
    </dgm:pt>
    <dgm:pt modelId="{200C4748-6DD6-40A7-91C3-8E992775EBDD}" type="sibTrans" cxnId="{A732E990-9412-460D-9727-F52DC90258AD}">
      <dgm:prSet/>
      <dgm:spPr/>
      <dgm:t>
        <a:bodyPr/>
        <a:lstStyle/>
        <a:p>
          <a:endParaRPr lang="en-US"/>
        </a:p>
      </dgm:t>
    </dgm:pt>
    <dgm:pt modelId="{27F8C918-8104-4E99-929E-62ACB9BFF4F8}">
      <dgm:prSet phldrT="[Text]"/>
      <dgm:spPr/>
      <dgm:t>
        <a:bodyPr/>
        <a:lstStyle/>
        <a:p>
          <a:r>
            <a:rPr lang="en-US" b="1" dirty="0"/>
            <a:t>CDE Consultant </a:t>
          </a:r>
          <a:r>
            <a:rPr lang="en-US" dirty="0"/>
            <a:t>(for regions) will approve region and </a:t>
          </a:r>
          <a:r>
            <a:rPr lang="en-US" dirty="0" err="1"/>
            <a:t>DFD</a:t>
          </a:r>
          <a:r>
            <a:rPr lang="en-US" dirty="0"/>
            <a:t> plans</a:t>
          </a:r>
        </a:p>
      </dgm:t>
    </dgm:pt>
    <dgm:pt modelId="{3F2101FD-E72C-4A62-8DEB-D9BB25861C7C}" type="parTrans" cxnId="{2E488EAD-3BA2-4DFD-B5B7-963F0CBE33AA}">
      <dgm:prSet/>
      <dgm:spPr/>
      <dgm:t>
        <a:bodyPr/>
        <a:lstStyle/>
        <a:p>
          <a:endParaRPr lang="en-US"/>
        </a:p>
      </dgm:t>
    </dgm:pt>
    <dgm:pt modelId="{2F1280C5-7DE1-42F0-B61C-6180DEF7C90E}" type="sibTrans" cxnId="{2E488EAD-3BA2-4DFD-B5B7-963F0CBE33AA}">
      <dgm:prSet/>
      <dgm:spPr/>
      <dgm:t>
        <a:bodyPr/>
        <a:lstStyle/>
        <a:p>
          <a:endParaRPr lang="en-US"/>
        </a:p>
      </dgm:t>
    </dgm:pt>
    <dgm:pt modelId="{D5A70CDF-0DAE-4C54-9F61-A0FCC5166EC7}">
      <dgm:prSet phldrT="[Text]" custT="1"/>
      <dgm:spPr>
        <a:solidFill>
          <a:srgbClr val="0C4A6D"/>
        </a:solidFill>
        <a:ln w="12700" cap="flat" cmpd="sng" algn="ctr">
          <a:solidFill>
            <a:srgbClr val="4472C4">
              <a:hueOff val="0"/>
              <a:satOff val="0"/>
              <a:lumOff val="0"/>
              <a:alphaOff val="0"/>
            </a:srgbClr>
          </a:solidFill>
          <a:prstDash val="solid"/>
          <a:miter lim="800000"/>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Submitter</a:t>
          </a:r>
        </a:p>
      </dgm:t>
    </dgm:pt>
    <dgm:pt modelId="{18B94B56-A356-4A77-BFB0-8C0E30BFAE72}" type="parTrans" cxnId="{7403D4AE-7057-47BF-894A-D70AD2249D4B}">
      <dgm:prSet/>
      <dgm:spPr/>
      <dgm:t>
        <a:bodyPr/>
        <a:lstStyle/>
        <a:p>
          <a:endParaRPr lang="en-US"/>
        </a:p>
      </dgm:t>
    </dgm:pt>
    <dgm:pt modelId="{144175E2-BD48-41ED-87F6-C5632F6A6F35}" type="sibTrans" cxnId="{7403D4AE-7057-47BF-894A-D70AD2249D4B}">
      <dgm:prSet/>
      <dgm:spPr/>
      <dgm:t>
        <a:bodyPr/>
        <a:lstStyle/>
        <a:p>
          <a:endParaRPr lang="en-US"/>
        </a:p>
      </dgm:t>
    </dgm:pt>
    <dgm:pt modelId="{9B279E72-781C-4CEB-A36F-BCE9E559F399}">
      <dgm:prSet phldrT="[Text]"/>
      <dgm:spPr/>
      <dgm:t>
        <a:bodyPr/>
        <a:lstStyle/>
        <a:p>
          <a:r>
            <a:rPr lang="en-US" b="1" dirty="0"/>
            <a:t>DSA/MOU Director </a:t>
          </a:r>
          <a:r>
            <a:rPr lang="en-US" dirty="0"/>
            <a:t>(or designee) will submit to their region</a:t>
          </a:r>
        </a:p>
      </dgm:t>
    </dgm:pt>
    <dgm:pt modelId="{17030E48-2E81-4F3F-A270-D707C55143BE}" type="parTrans" cxnId="{BBC8D217-8288-4D51-93CC-492FEFC2E810}">
      <dgm:prSet/>
      <dgm:spPr/>
      <dgm:t>
        <a:bodyPr/>
        <a:lstStyle/>
        <a:p>
          <a:endParaRPr lang="en-US"/>
        </a:p>
      </dgm:t>
    </dgm:pt>
    <dgm:pt modelId="{B3ADE5E9-87EC-45A3-A698-E6DBB8245761}" type="sibTrans" cxnId="{BBC8D217-8288-4D51-93CC-492FEFC2E810}">
      <dgm:prSet/>
      <dgm:spPr/>
      <dgm:t>
        <a:bodyPr/>
        <a:lstStyle/>
        <a:p>
          <a:endParaRPr lang="en-US"/>
        </a:p>
      </dgm:t>
    </dgm:pt>
    <dgm:pt modelId="{DE11D0C7-4326-4B60-8EC6-4DA737FDE4F0}">
      <dgm:prSet phldrT="[Text]" custT="1"/>
      <dgm:spPr>
        <a:solidFill>
          <a:srgbClr val="0C4A6D"/>
        </a:solidFill>
        <a:ln w="12700" cap="flat" cmpd="sng" algn="ctr">
          <a:solidFill>
            <a:srgbClr val="4472C4">
              <a:hueOff val="0"/>
              <a:satOff val="0"/>
              <a:lumOff val="0"/>
              <a:alphaOff val="0"/>
            </a:srgbClr>
          </a:solidFill>
          <a:prstDash val="solid"/>
          <a:miter lim="800000"/>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Editor</a:t>
          </a:r>
        </a:p>
      </dgm:t>
    </dgm:pt>
    <dgm:pt modelId="{3DF01F93-E55D-438E-B19C-5CA68075F091}" type="parTrans" cxnId="{B8F86EA6-65D8-4591-96B0-8A9F26F1F271}">
      <dgm:prSet/>
      <dgm:spPr/>
      <dgm:t>
        <a:bodyPr/>
        <a:lstStyle/>
        <a:p>
          <a:endParaRPr lang="en-US"/>
        </a:p>
      </dgm:t>
    </dgm:pt>
    <dgm:pt modelId="{0B7CCDAF-64E4-4E15-A842-4B1028BC374F}" type="sibTrans" cxnId="{B8F86EA6-65D8-4591-96B0-8A9F26F1F271}">
      <dgm:prSet/>
      <dgm:spPr/>
      <dgm:t>
        <a:bodyPr/>
        <a:lstStyle/>
        <a:p>
          <a:endParaRPr lang="en-US"/>
        </a:p>
      </dgm:t>
    </dgm:pt>
    <dgm:pt modelId="{53201325-6717-4F46-8AF6-C71A318BC5E7}">
      <dgm:prSet phldrT="[Text]"/>
      <dgm:spPr/>
      <dgm:t>
        <a:bodyPr/>
        <a:lstStyle/>
        <a:p>
          <a:r>
            <a:rPr lang="en-US" dirty="0"/>
            <a:t>Directors</a:t>
          </a:r>
        </a:p>
      </dgm:t>
    </dgm:pt>
    <dgm:pt modelId="{04CFC724-33ED-4F8E-934D-435C758B0551}" type="parTrans" cxnId="{EEB21AD0-8CCB-4252-8CB1-EA859042B3B9}">
      <dgm:prSet/>
      <dgm:spPr/>
      <dgm:t>
        <a:bodyPr/>
        <a:lstStyle/>
        <a:p>
          <a:endParaRPr lang="en-US"/>
        </a:p>
      </dgm:t>
    </dgm:pt>
    <dgm:pt modelId="{EBDA8CC4-E857-4750-AE57-DF9EA457C068}" type="sibTrans" cxnId="{EEB21AD0-8CCB-4252-8CB1-EA859042B3B9}">
      <dgm:prSet/>
      <dgm:spPr/>
      <dgm:t>
        <a:bodyPr/>
        <a:lstStyle/>
        <a:p>
          <a:endParaRPr lang="en-US"/>
        </a:p>
      </dgm:t>
    </dgm:pt>
    <dgm:pt modelId="{5A5AD4DB-2A03-4372-BF7F-8461F110ED9C}">
      <dgm:prSet phldrT="[Text]"/>
      <dgm:spPr/>
      <dgm:t>
        <a:bodyPr/>
        <a:lstStyle/>
        <a:p>
          <a:r>
            <a:rPr lang="en-US" dirty="0"/>
            <a:t>Program Specialist</a:t>
          </a:r>
        </a:p>
      </dgm:t>
    </dgm:pt>
    <dgm:pt modelId="{47CED991-1B77-4290-B2AA-334CC2DF6ACC}" type="parTrans" cxnId="{DAF484F3-3982-4969-B086-C0BAE369A383}">
      <dgm:prSet/>
      <dgm:spPr/>
      <dgm:t>
        <a:bodyPr/>
        <a:lstStyle/>
        <a:p>
          <a:endParaRPr lang="en-US"/>
        </a:p>
      </dgm:t>
    </dgm:pt>
    <dgm:pt modelId="{41671E5E-7905-4A3A-92E7-653C27D58747}" type="sibTrans" cxnId="{DAF484F3-3982-4969-B086-C0BAE369A383}">
      <dgm:prSet/>
      <dgm:spPr/>
      <dgm:t>
        <a:bodyPr/>
        <a:lstStyle/>
        <a:p>
          <a:endParaRPr lang="en-US"/>
        </a:p>
      </dgm:t>
    </dgm:pt>
    <dgm:pt modelId="{018A1404-3948-4A71-8BE5-F2BC0D79684F}">
      <dgm:prSet phldrT="[Text]"/>
      <dgm:spPr/>
      <dgm:t>
        <a:bodyPr/>
        <a:lstStyle/>
        <a:p>
          <a:r>
            <a:rPr lang="en-US" dirty="0"/>
            <a:t>Program Coordinators</a:t>
          </a:r>
        </a:p>
      </dgm:t>
    </dgm:pt>
    <dgm:pt modelId="{252DFEF5-37B7-4220-91BB-8ECBFC93AB95}" type="parTrans" cxnId="{E1CFA2C3-7340-4FE4-ACBB-E0B0354A7B76}">
      <dgm:prSet/>
      <dgm:spPr/>
      <dgm:t>
        <a:bodyPr/>
        <a:lstStyle/>
        <a:p>
          <a:endParaRPr lang="en-US"/>
        </a:p>
      </dgm:t>
    </dgm:pt>
    <dgm:pt modelId="{D45FB4E0-19B5-412F-B5C8-2CEF1620775F}" type="sibTrans" cxnId="{E1CFA2C3-7340-4FE4-ACBB-E0B0354A7B76}">
      <dgm:prSet/>
      <dgm:spPr/>
      <dgm:t>
        <a:bodyPr/>
        <a:lstStyle/>
        <a:p>
          <a:endParaRPr lang="en-US"/>
        </a:p>
      </dgm:t>
    </dgm:pt>
    <dgm:pt modelId="{D7A7AC31-EEFE-4CC4-A1A7-7368828AED24}">
      <dgm:prSet phldrT="[Text]"/>
      <dgm:spPr/>
      <dgm:t>
        <a:bodyPr/>
        <a:lstStyle/>
        <a:p>
          <a:r>
            <a:rPr lang="en-US" dirty="0"/>
            <a:t>Assistant Administrator</a:t>
          </a:r>
        </a:p>
      </dgm:t>
    </dgm:pt>
    <dgm:pt modelId="{9579018D-764B-496E-95FC-C09929602707}" type="parTrans" cxnId="{6C88E6D0-81CF-4259-B3A3-AD2E1D478D1E}">
      <dgm:prSet/>
      <dgm:spPr/>
      <dgm:t>
        <a:bodyPr/>
        <a:lstStyle/>
        <a:p>
          <a:endParaRPr lang="en-US"/>
        </a:p>
      </dgm:t>
    </dgm:pt>
    <dgm:pt modelId="{3A43D189-F71C-420E-A82B-08317C62E5ED}" type="sibTrans" cxnId="{6C88E6D0-81CF-4259-B3A3-AD2E1D478D1E}">
      <dgm:prSet/>
      <dgm:spPr/>
      <dgm:t>
        <a:bodyPr/>
        <a:lstStyle/>
        <a:p>
          <a:endParaRPr lang="en-US"/>
        </a:p>
      </dgm:t>
    </dgm:pt>
    <dgm:pt modelId="{3CC1633E-6CCC-433B-AAC9-6417164E2BFB}">
      <dgm:prSet phldrT="[Text]"/>
      <dgm:spPr/>
      <dgm:t>
        <a:bodyPr/>
        <a:lstStyle/>
        <a:p>
          <a:r>
            <a:rPr lang="en-US" dirty="0"/>
            <a:t>Fiscal Staff</a:t>
          </a:r>
        </a:p>
      </dgm:t>
    </dgm:pt>
    <dgm:pt modelId="{A465BF59-80CC-4181-B502-753CEFD4231D}" type="parTrans" cxnId="{000B4DAF-487E-4BBD-8749-C0C64AE23AE1}">
      <dgm:prSet/>
      <dgm:spPr/>
      <dgm:t>
        <a:bodyPr/>
        <a:lstStyle/>
        <a:p>
          <a:endParaRPr lang="en-US"/>
        </a:p>
      </dgm:t>
    </dgm:pt>
    <dgm:pt modelId="{0A097D1A-58C9-47E0-9A24-F31E47BA4BF4}" type="sibTrans" cxnId="{000B4DAF-487E-4BBD-8749-C0C64AE23AE1}">
      <dgm:prSet/>
      <dgm:spPr/>
      <dgm:t>
        <a:bodyPr/>
        <a:lstStyle/>
        <a:p>
          <a:endParaRPr lang="en-US"/>
        </a:p>
      </dgm:t>
    </dgm:pt>
    <dgm:pt modelId="{8B229C36-7F9E-4E84-AC72-1C8585666FF6}">
      <dgm:prSet phldrT="[Text]"/>
      <dgm:spPr/>
      <dgm:t>
        <a:bodyPr/>
        <a:lstStyle/>
        <a:p>
          <a:r>
            <a:rPr lang="en-US" dirty="0"/>
            <a:t>Identification &amp; Recruitment (</a:t>
          </a:r>
          <a:r>
            <a:rPr lang="en-US" dirty="0" err="1"/>
            <a:t>I&amp;R</a:t>
          </a:r>
          <a:r>
            <a:rPr lang="en-US" dirty="0"/>
            <a:t>) Coordinators</a:t>
          </a:r>
        </a:p>
      </dgm:t>
    </dgm:pt>
    <dgm:pt modelId="{441D6E75-AB23-4B3E-9AA8-7B9DF41D57CE}" type="parTrans" cxnId="{E9B2B5D3-BF3E-4282-8CA1-711D7E3D9A81}">
      <dgm:prSet/>
      <dgm:spPr/>
      <dgm:t>
        <a:bodyPr/>
        <a:lstStyle/>
        <a:p>
          <a:endParaRPr lang="en-US"/>
        </a:p>
      </dgm:t>
    </dgm:pt>
    <dgm:pt modelId="{CEBF2810-AE52-46A0-B5F9-48C253E0DA91}" type="sibTrans" cxnId="{E9B2B5D3-BF3E-4282-8CA1-711D7E3D9A81}">
      <dgm:prSet/>
      <dgm:spPr/>
      <dgm:t>
        <a:bodyPr/>
        <a:lstStyle/>
        <a:p>
          <a:endParaRPr lang="en-US"/>
        </a:p>
      </dgm:t>
    </dgm:pt>
    <dgm:pt modelId="{12890436-D6A8-42DD-9A4F-A73674D3A366}">
      <dgm:prSet phldrT="[Text]"/>
      <dgm:spPr/>
      <dgm:t>
        <a:bodyPr/>
        <a:lstStyle/>
        <a:p>
          <a:r>
            <a:rPr lang="en-US" dirty="0"/>
            <a:t>Data Entry Specialist</a:t>
          </a:r>
        </a:p>
      </dgm:t>
    </dgm:pt>
    <dgm:pt modelId="{48AD7871-95CA-44F2-ABFB-C6A348CD7C21}" type="parTrans" cxnId="{1CD1BC2A-A147-41FE-9526-0FA96437F89A}">
      <dgm:prSet/>
      <dgm:spPr/>
      <dgm:t>
        <a:bodyPr/>
        <a:lstStyle/>
        <a:p>
          <a:endParaRPr lang="en-US"/>
        </a:p>
      </dgm:t>
    </dgm:pt>
    <dgm:pt modelId="{347483C0-A8B5-4353-BC75-97C7C91C0DE0}" type="sibTrans" cxnId="{1CD1BC2A-A147-41FE-9526-0FA96437F89A}">
      <dgm:prSet/>
      <dgm:spPr/>
      <dgm:t>
        <a:bodyPr/>
        <a:lstStyle/>
        <a:p>
          <a:endParaRPr lang="en-US"/>
        </a:p>
      </dgm:t>
    </dgm:pt>
    <dgm:pt modelId="{7A07A0FD-942D-4059-B86C-6B62ABDC6ABC}">
      <dgm:prSet custT="1"/>
      <dgm:spPr>
        <a:solidFill>
          <a:srgbClr val="0C4A6D"/>
        </a:solidFill>
      </dgm:spPr>
      <dgm:t>
        <a:bodyPr/>
        <a:lstStyle/>
        <a:p>
          <a:r>
            <a:rPr lang="en-US" sz="1900" b="1" kern="1200" dirty="0">
              <a:solidFill>
                <a:prstClr val="white"/>
              </a:solidFill>
              <a:latin typeface="Arial" panose="020B0604020202020204"/>
              <a:ea typeface="+mn-ea"/>
              <a:cs typeface="+mn-cs"/>
            </a:rPr>
            <a:t>Read</a:t>
          </a:r>
          <a:r>
            <a:rPr lang="en-US" sz="1900" b="1" kern="1200" dirty="0"/>
            <a:t> Only</a:t>
          </a:r>
          <a:endParaRPr lang="en-US" sz="1900" kern="1200" dirty="0"/>
        </a:p>
      </dgm:t>
    </dgm:pt>
    <dgm:pt modelId="{73F0D8C0-5A6F-498A-BB7C-830413B64BEF}" type="parTrans" cxnId="{C668A73F-4666-481D-A804-56ED92D54A2E}">
      <dgm:prSet/>
      <dgm:spPr/>
      <dgm:t>
        <a:bodyPr/>
        <a:lstStyle/>
        <a:p>
          <a:endParaRPr lang="en-US"/>
        </a:p>
      </dgm:t>
    </dgm:pt>
    <dgm:pt modelId="{7C6940BF-0BD1-4D4C-8EBA-36CE0116011E}" type="sibTrans" cxnId="{C668A73F-4666-481D-A804-56ED92D54A2E}">
      <dgm:prSet/>
      <dgm:spPr/>
      <dgm:t>
        <a:bodyPr/>
        <a:lstStyle/>
        <a:p>
          <a:endParaRPr lang="en-US"/>
        </a:p>
      </dgm:t>
    </dgm:pt>
    <dgm:pt modelId="{A1D57272-2F1D-45F9-80FA-7A02C0A5B6D3}">
      <dgm:prSet custT="1"/>
      <dgm:spPr>
        <a:solidFill>
          <a:srgbClr val="0C4A6D"/>
        </a:solidFill>
        <a:ln w="12700" cap="flat" cmpd="sng" algn="ctr">
          <a:solidFill>
            <a:srgbClr val="4472C4">
              <a:hueOff val="0"/>
              <a:satOff val="0"/>
              <a:lumOff val="0"/>
              <a:alphaOff val="0"/>
            </a:srgbClr>
          </a:solidFill>
          <a:prstDash val="solid"/>
          <a:miter lim="800000"/>
        </a:ln>
        <a:effectLst/>
      </dgm:spPr>
      <dgm:t>
        <a:bodyPr spcFirstLastPara="0" vert="horz" wrap="square" lIns="135128" tIns="77216" rIns="135128" bIns="77216" numCol="1" spcCol="1270" anchor="ctr" anchorCtr="0"/>
        <a:lstStyle/>
        <a:p>
          <a:r>
            <a:rPr lang="en-US" sz="1900" b="1" kern="1200" dirty="0">
              <a:solidFill>
                <a:prstClr val="white"/>
              </a:solidFill>
              <a:latin typeface="Arial" panose="020B0604020202020204"/>
              <a:ea typeface="+mn-ea"/>
              <a:cs typeface="+mn-cs"/>
            </a:rPr>
            <a:t>Commenters</a:t>
          </a:r>
        </a:p>
      </dgm:t>
    </dgm:pt>
    <dgm:pt modelId="{8DBFFC50-53D8-4517-8E09-F1112D0DDECB}" type="parTrans" cxnId="{19E8DAB0-87CF-4F59-B2A2-7D6BC04A71EA}">
      <dgm:prSet/>
      <dgm:spPr/>
      <dgm:t>
        <a:bodyPr/>
        <a:lstStyle/>
        <a:p>
          <a:endParaRPr lang="en-US"/>
        </a:p>
      </dgm:t>
    </dgm:pt>
    <dgm:pt modelId="{58792DB9-2725-4BE8-B081-B22AC53CA20F}" type="sibTrans" cxnId="{19E8DAB0-87CF-4F59-B2A2-7D6BC04A71EA}">
      <dgm:prSet/>
      <dgm:spPr/>
      <dgm:t>
        <a:bodyPr/>
        <a:lstStyle/>
        <a:p>
          <a:endParaRPr lang="en-US"/>
        </a:p>
      </dgm:t>
    </dgm:pt>
    <dgm:pt modelId="{BA3ACEE9-69D9-463E-A8C6-4900FB5553C6}">
      <dgm:prSet/>
      <dgm:spPr/>
      <dgm:t>
        <a:bodyPr/>
        <a:lstStyle/>
        <a:p>
          <a:r>
            <a:rPr lang="en-US" dirty="0"/>
            <a:t>Region staff</a:t>
          </a:r>
        </a:p>
      </dgm:t>
    </dgm:pt>
    <dgm:pt modelId="{E41F4F4A-0A74-4FFC-94BB-A001098E5E23}" type="parTrans" cxnId="{28484B31-B923-491A-9E43-A1A3A6E29762}">
      <dgm:prSet/>
      <dgm:spPr/>
      <dgm:t>
        <a:bodyPr/>
        <a:lstStyle/>
        <a:p>
          <a:endParaRPr lang="en-US"/>
        </a:p>
      </dgm:t>
    </dgm:pt>
    <dgm:pt modelId="{B11E8FE2-C7DF-4B49-9152-1359E9E49646}" type="sibTrans" cxnId="{28484B31-B923-491A-9E43-A1A3A6E29762}">
      <dgm:prSet/>
      <dgm:spPr/>
      <dgm:t>
        <a:bodyPr/>
        <a:lstStyle/>
        <a:p>
          <a:endParaRPr lang="en-US"/>
        </a:p>
      </dgm:t>
    </dgm:pt>
    <dgm:pt modelId="{4D2ED5C7-8EE7-467B-8B5B-46BFCE957248}">
      <dgm:prSet/>
      <dgm:spPr/>
      <dgm:t>
        <a:bodyPr/>
        <a:lstStyle/>
        <a:p>
          <a:r>
            <a:rPr lang="en-US" dirty="0"/>
            <a:t>Assign this role to anyone that needs access to view the plan without having to make edits or comments </a:t>
          </a:r>
        </a:p>
      </dgm:t>
    </dgm:pt>
    <dgm:pt modelId="{CB928AFB-2671-4636-8C92-56EE56CEF3D3}" type="parTrans" cxnId="{BA8226E2-46B8-4284-91EB-E25BD2C8C3CF}">
      <dgm:prSet/>
      <dgm:spPr/>
      <dgm:t>
        <a:bodyPr/>
        <a:lstStyle/>
        <a:p>
          <a:endParaRPr lang="en-US"/>
        </a:p>
      </dgm:t>
    </dgm:pt>
    <dgm:pt modelId="{7AB1EAFD-860A-4B61-9757-F673464A0F5A}" type="sibTrans" cxnId="{BA8226E2-46B8-4284-91EB-E25BD2C8C3CF}">
      <dgm:prSet/>
      <dgm:spPr/>
      <dgm:t>
        <a:bodyPr/>
        <a:lstStyle/>
        <a:p>
          <a:endParaRPr lang="en-US"/>
        </a:p>
      </dgm:t>
    </dgm:pt>
    <dgm:pt modelId="{93F12832-73F7-4717-8772-38F35EFCBE0F}">
      <dgm:prSet/>
      <dgm:spPr/>
      <dgm:t>
        <a:bodyPr/>
        <a:lstStyle/>
        <a:p>
          <a:r>
            <a:rPr lang="en-US" dirty="0"/>
            <a:t>Assign this role to anyone you think will provide helpful comments</a:t>
          </a:r>
        </a:p>
      </dgm:t>
    </dgm:pt>
    <dgm:pt modelId="{8A68286D-9FA4-4936-85A1-2C49C8A7DDDC}" type="parTrans" cxnId="{88A25AA2-A985-4D6D-A524-C390BDE35D57}">
      <dgm:prSet/>
      <dgm:spPr/>
      <dgm:t>
        <a:bodyPr/>
        <a:lstStyle/>
        <a:p>
          <a:endParaRPr lang="en-US"/>
        </a:p>
      </dgm:t>
    </dgm:pt>
    <dgm:pt modelId="{B557ECEE-6484-4835-95D5-F79EFCCD4939}" type="sibTrans" cxnId="{88A25AA2-A985-4D6D-A524-C390BDE35D57}">
      <dgm:prSet/>
      <dgm:spPr/>
      <dgm:t>
        <a:bodyPr/>
        <a:lstStyle/>
        <a:p>
          <a:endParaRPr lang="en-US"/>
        </a:p>
      </dgm:t>
    </dgm:pt>
    <dgm:pt modelId="{85EA316D-9B0D-4A90-880B-47B789E978AC}">
      <dgm:prSet phldrT="[Text]"/>
      <dgm:spPr/>
      <dgm:t>
        <a:bodyPr/>
        <a:lstStyle/>
        <a:p>
          <a:r>
            <a:rPr lang="en-US" b="1" dirty="0"/>
            <a:t>Region or DFD Director </a:t>
          </a:r>
          <a:r>
            <a:rPr lang="en-US" dirty="0"/>
            <a:t>(or designee) will submit to CDE</a:t>
          </a:r>
        </a:p>
      </dgm:t>
    </dgm:pt>
    <dgm:pt modelId="{4C1912B6-5382-4703-A57C-2CD815E790AC}" type="parTrans" cxnId="{746797AA-36D1-4556-A50D-871DD14DFBBF}">
      <dgm:prSet/>
      <dgm:spPr/>
      <dgm:t>
        <a:bodyPr/>
        <a:lstStyle/>
        <a:p>
          <a:endParaRPr lang="en-US"/>
        </a:p>
      </dgm:t>
    </dgm:pt>
    <dgm:pt modelId="{185C3F04-B667-4208-8A81-6B70CFCAFAC3}" type="sibTrans" cxnId="{746797AA-36D1-4556-A50D-871DD14DFBBF}">
      <dgm:prSet/>
      <dgm:spPr/>
      <dgm:t>
        <a:bodyPr/>
        <a:lstStyle/>
        <a:p>
          <a:endParaRPr lang="en-US"/>
        </a:p>
      </dgm:t>
    </dgm:pt>
    <dgm:pt modelId="{154A4B3D-36A7-441E-8FA5-FB29A198E2F5}">
      <dgm:prSet phldrT="[Text]"/>
      <dgm:spPr/>
      <dgm:t>
        <a:bodyPr/>
        <a:lstStyle/>
        <a:p>
          <a:endParaRPr lang="en-US" dirty="0"/>
        </a:p>
      </dgm:t>
    </dgm:pt>
    <dgm:pt modelId="{5E544B64-7140-4159-941C-AF2FBC5C8651}" type="parTrans" cxnId="{3D95276B-6176-4CE8-BA28-0452329FC412}">
      <dgm:prSet/>
      <dgm:spPr/>
      <dgm:t>
        <a:bodyPr/>
        <a:lstStyle/>
        <a:p>
          <a:endParaRPr lang="en-US"/>
        </a:p>
      </dgm:t>
    </dgm:pt>
    <dgm:pt modelId="{65B30560-98D5-4D3C-9E3E-BD93B9CF9BC8}" type="sibTrans" cxnId="{3D95276B-6176-4CE8-BA28-0452329FC412}">
      <dgm:prSet/>
      <dgm:spPr/>
      <dgm:t>
        <a:bodyPr/>
        <a:lstStyle/>
        <a:p>
          <a:endParaRPr lang="en-US"/>
        </a:p>
      </dgm:t>
    </dgm:pt>
    <dgm:pt modelId="{2C0DFD30-2888-4097-980E-169F357B0399}">
      <dgm:prSet phldrT="[Text]"/>
      <dgm:spPr/>
      <dgm:t>
        <a:bodyPr/>
        <a:lstStyle/>
        <a:p>
          <a:endParaRPr lang="en-US" dirty="0"/>
        </a:p>
      </dgm:t>
    </dgm:pt>
    <dgm:pt modelId="{F9AC45DF-6DA0-4EF3-AA1B-519777E33D75}" type="parTrans" cxnId="{0668A291-116B-4324-8148-19BFC6719941}">
      <dgm:prSet/>
      <dgm:spPr/>
      <dgm:t>
        <a:bodyPr/>
        <a:lstStyle/>
        <a:p>
          <a:endParaRPr lang="en-US"/>
        </a:p>
      </dgm:t>
    </dgm:pt>
    <dgm:pt modelId="{7A55A3F4-B075-483E-B3DF-40C24DFC198E}" type="sibTrans" cxnId="{0668A291-116B-4324-8148-19BFC6719941}">
      <dgm:prSet/>
      <dgm:spPr/>
      <dgm:t>
        <a:bodyPr/>
        <a:lstStyle/>
        <a:p>
          <a:endParaRPr lang="en-US"/>
        </a:p>
      </dgm:t>
    </dgm:pt>
    <dgm:pt modelId="{C9319A0F-A24D-4638-948E-5D497C6762C9}" type="pres">
      <dgm:prSet presAssocID="{9ACCB8EB-AEEC-4908-A951-997A84D005DE}" presName="Name0" presStyleCnt="0">
        <dgm:presLayoutVars>
          <dgm:dir/>
          <dgm:animLvl val="lvl"/>
          <dgm:resizeHandles val="exact"/>
        </dgm:presLayoutVars>
      </dgm:prSet>
      <dgm:spPr/>
    </dgm:pt>
    <dgm:pt modelId="{3B3605AA-698D-4630-8F2E-49B2AFF5531A}" type="pres">
      <dgm:prSet presAssocID="{7DE1BB19-CEF2-4C58-999D-BDD83783F92F}" presName="composite" presStyleCnt="0"/>
      <dgm:spPr/>
    </dgm:pt>
    <dgm:pt modelId="{6938F59C-2482-4A49-9B6C-FB79D08F8FE0}" type="pres">
      <dgm:prSet presAssocID="{7DE1BB19-CEF2-4C58-999D-BDD83783F92F}" presName="parTx" presStyleLbl="alignNode1" presStyleIdx="0" presStyleCnt="5">
        <dgm:presLayoutVars>
          <dgm:chMax val="0"/>
          <dgm:chPref val="0"/>
          <dgm:bulletEnabled val="1"/>
        </dgm:presLayoutVars>
      </dgm:prSet>
      <dgm:spPr/>
    </dgm:pt>
    <dgm:pt modelId="{79B3715D-85DE-468B-BF1E-EA18AD767EDE}" type="pres">
      <dgm:prSet presAssocID="{7DE1BB19-CEF2-4C58-999D-BDD83783F92F}" presName="desTx" presStyleLbl="alignAccFollowNode1" presStyleIdx="0" presStyleCnt="5">
        <dgm:presLayoutVars>
          <dgm:bulletEnabled val="1"/>
        </dgm:presLayoutVars>
      </dgm:prSet>
      <dgm:spPr/>
    </dgm:pt>
    <dgm:pt modelId="{26F5D136-710D-4924-B257-756940F307BB}" type="pres">
      <dgm:prSet presAssocID="{F9E3BF90-CCE9-4DE4-BF4A-CA09CBDDE1C6}" presName="space" presStyleCnt="0"/>
      <dgm:spPr/>
    </dgm:pt>
    <dgm:pt modelId="{82C811EB-752E-4EA0-95A7-27E9CE45C9F1}" type="pres">
      <dgm:prSet presAssocID="{D5A70CDF-0DAE-4C54-9F61-A0FCC5166EC7}" presName="composite" presStyleCnt="0"/>
      <dgm:spPr/>
    </dgm:pt>
    <dgm:pt modelId="{3868A219-81E4-40AB-9BAB-031D78A255AD}" type="pres">
      <dgm:prSet presAssocID="{D5A70CDF-0DAE-4C54-9F61-A0FCC5166EC7}" presName="parTx" presStyleLbl="alignNode1" presStyleIdx="1" presStyleCnt="5">
        <dgm:presLayoutVars>
          <dgm:chMax val="0"/>
          <dgm:chPref val="0"/>
          <dgm:bulletEnabled val="1"/>
        </dgm:presLayoutVars>
      </dgm:prSet>
      <dgm:spPr>
        <a:xfrm>
          <a:off x="2101619" y="681614"/>
          <a:ext cx="1839317" cy="547200"/>
        </a:xfrm>
        <a:prstGeom prst="rect">
          <a:avLst/>
        </a:prstGeom>
      </dgm:spPr>
    </dgm:pt>
    <dgm:pt modelId="{688BD7F6-0DA4-499A-ADC4-76EED6B35613}" type="pres">
      <dgm:prSet presAssocID="{D5A70CDF-0DAE-4C54-9F61-A0FCC5166EC7}" presName="desTx" presStyleLbl="alignAccFollowNode1" presStyleIdx="1" presStyleCnt="5">
        <dgm:presLayoutVars>
          <dgm:bulletEnabled val="1"/>
        </dgm:presLayoutVars>
      </dgm:prSet>
      <dgm:spPr/>
    </dgm:pt>
    <dgm:pt modelId="{47FBC4FA-0700-470B-A935-EC2DC6140578}" type="pres">
      <dgm:prSet presAssocID="{144175E2-BD48-41ED-87F6-C5632F6A6F35}" presName="space" presStyleCnt="0"/>
      <dgm:spPr/>
    </dgm:pt>
    <dgm:pt modelId="{973E2EDC-2EB6-4CD8-AFD5-3C0A31D3069F}" type="pres">
      <dgm:prSet presAssocID="{DE11D0C7-4326-4B60-8EC6-4DA737FDE4F0}" presName="composite" presStyleCnt="0"/>
      <dgm:spPr/>
    </dgm:pt>
    <dgm:pt modelId="{6B272668-94CE-47E4-97F7-D99A82CDF99D}" type="pres">
      <dgm:prSet presAssocID="{DE11D0C7-4326-4B60-8EC6-4DA737FDE4F0}" presName="parTx" presStyleLbl="alignNode1" presStyleIdx="2" presStyleCnt="5">
        <dgm:presLayoutVars>
          <dgm:chMax val="0"/>
          <dgm:chPref val="0"/>
          <dgm:bulletEnabled val="1"/>
        </dgm:presLayoutVars>
      </dgm:prSet>
      <dgm:spPr>
        <a:xfrm>
          <a:off x="4198441" y="645070"/>
          <a:ext cx="1839317" cy="547200"/>
        </a:xfrm>
        <a:prstGeom prst="rect">
          <a:avLst/>
        </a:prstGeom>
      </dgm:spPr>
    </dgm:pt>
    <dgm:pt modelId="{8E47C1FB-0681-4B8A-89B0-9631428A8993}" type="pres">
      <dgm:prSet presAssocID="{DE11D0C7-4326-4B60-8EC6-4DA737FDE4F0}" presName="desTx" presStyleLbl="alignAccFollowNode1" presStyleIdx="2" presStyleCnt="5">
        <dgm:presLayoutVars>
          <dgm:bulletEnabled val="1"/>
        </dgm:presLayoutVars>
      </dgm:prSet>
      <dgm:spPr/>
    </dgm:pt>
    <dgm:pt modelId="{F56965E4-B831-4CDC-AB7F-DC78D319F916}" type="pres">
      <dgm:prSet presAssocID="{0B7CCDAF-64E4-4E15-A842-4B1028BC374F}" presName="space" presStyleCnt="0"/>
      <dgm:spPr/>
    </dgm:pt>
    <dgm:pt modelId="{2FAA1F08-EFFD-4DA3-B420-C67223EAE136}" type="pres">
      <dgm:prSet presAssocID="{A1D57272-2F1D-45F9-80FA-7A02C0A5B6D3}" presName="composite" presStyleCnt="0"/>
      <dgm:spPr/>
    </dgm:pt>
    <dgm:pt modelId="{E525C6DE-6C40-47D3-9109-7D0981905F44}" type="pres">
      <dgm:prSet presAssocID="{A1D57272-2F1D-45F9-80FA-7A02C0A5B6D3}" presName="parTx" presStyleLbl="alignNode1" presStyleIdx="3" presStyleCnt="5">
        <dgm:presLayoutVars>
          <dgm:chMax val="0"/>
          <dgm:chPref val="0"/>
          <dgm:bulletEnabled val="1"/>
        </dgm:presLayoutVars>
      </dgm:prSet>
      <dgm:spPr>
        <a:xfrm>
          <a:off x="6295263" y="645070"/>
          <a:ext cx="1839317" cy="547200"/>
        </a:xfrm>
        <a:prstGeom prst="rect">
          <a:avLst/>
        </a:prstGeom>
      </dgm:spPr>
    </dgm:pt>
    <dgm:pt modelId="{235A7AE3-83E1-47F3-9907-6A3BFB80B3A6}" type="pres">
      <dgm:prSet presAssocID="{A1D57272-2F1D-45F9-80FA-7A02C0A5B6D3}" presName="desTx" presStyleLbl="alignAccFollowNode1" presStyleIdx="3" presStyleCnt="5">
        <dgm:presLayoutVars>
          <dgm:bulletEnabled val="1"/>
        </dgm:presLayoutVars>
      </dgm:prSet>
      <dgm:spPr/>
    </dgm:pt>
    <dgm:pt modelId="{AE288730-70A9-41A7-ADD4-3679ED7AF917}" type="pres">
      <dgm:prSet presAssocID="{58792DB9-2725-4BE8-B081-B22AC53CA20F}" presName="space" presStyleCnt="0"/>
      <dgm:spPr/>
    </dgm:pt>
    <dgm:pt modelId="{13A5B698-C6D9-4DAC-8CA6-4A070348F69F}" type="pres">
      <dgm:prSet presAssocID="{7A07A0FD-942D-4059-B86C-6B62ABDC6ABC}" presName="composite" presStyleCnt="0"/>
      <dgm:spPr/>
    </dgm:pt>
    <dgm:pt modelId="{80CA3375-B205-4887-82BF-C5B4AFE1DF06}" type="pres">
      <dgm:prSet presAssocID="{7A07A0FD-942D-4059-B86C-6B62ABDC6ABC}" presName="parTx" presStyleLbl="alignNode1" presStyleIdx="4" presStyleCnt="5">
        <dgm:presLayoutVars>
          <dgm:chMax val="0"/>
          <dgm:chPref val="0"/>
          <dgm:bulletEnabled val="1"/>
        </dgm:presLayoutVars>
      </dgm:prSet>
      <dgm:spPr/>
    </dgm:pt>
    <dgm:pt modelId="{5CE1E6A6-3023-499D-9E19-32688BC0A35A}" type="pres">
      <dgm:prSet presAssocID="{7A07A0FD-942D-4059-B86C-6B62ABDC6ABC}" presName="desTx" presStyleLbl="alignAccFollowNode1" presStyleIdx="4" presStyleCnt="5">
        <dgm:presLayoutVars>
          <dgm:bulletEnabled val="1"/>
        </dgm:presLayoutVars>
      </dgm:prSet>
      <dgm:spPr/>
    </dgm:pt>
  </dgm:ptLst>
  <dgm:cxnLst>
    <dgm:cxn modelId="{D3884807-7936-4413-B1B8-2FEE8AC06911}" type="presOf" srcId="{7A07A0FD-942D-4059-B86C-6B62ABDC6ABC}" destId="{80CA3375-B205-4887-82BF-C5B4AFE1DF06}" srcOrd="0" destOrd="0" presId="urn:microsoft.com/office/officeart/2005/8/layout/hList1"/>
    <dgm:cxn modelId="{BBC8D217-8288-4D51-93CC-492FEFC2E810}" srcId="{D5A70CDF-0DAE-4C54-9F61-A0FCC5166EC7}" destId="{9B279E72-781C-4CEB-A36F-BCE9E559F399}" srcOrd="0" destOrd="0" parTransId="{17030E48-2E81-4F3F-A270-D707C55143BE}" sibTransId="{B3ADE5E9-87EC-45A3-A698-E6DBB8245761}"/>
    <dgm:cxn modelId="{D76B4024-850D-4DE1-AE91-B35C4B71A19B}" type="presOf" srcId="{BA3ACEE9-69D9-463E-A8C6-4900FB5553C6}" destId="{235A7AE3-83E1-47F3-9907-6A3BFB80B3A6}" srcOrd="0" destOrd="0" presId="urn:microsoft.com/office/officeart/2005/8/layout/hList1"/>
    <dgm:cxn modelId="{1CD1BC2A-A147-41FE-9526-0FA96437F89A}" srcId="{DE11D0C7-4326-4B60-8EC6-4DA737FDE4F0}" destId="{12890436-D6A8-42DD-9A4F-A73674D3A366}" srcOrd="6" destOrd="0" parTransId="{48AD7871-95CA-44F2-ABFB-C6A348CD7C21}" sibTransId="{347483C0-A8B5-4353-BC75-97C7C91C0DE0}"/>
    <dgm:cxn modelId="{28484B31-B923-491A-9E43-A1A3A6E29762}" srcId="{A1D57272-2F1D-45F9-80FA-7A02C0A5B6D3}" destId="{BA3ACEE9-69D9-463E-A8C6-4900FB5553C6}" srcOrd="0" destOrd="0" parTransId="{E41F4F4A-0A74-4FFC-94BB-A001098E5E23}" sibTransId="{B11E8FE2-C7DF-4B49-9152-1359E9E49646}"/>
    <dgm:cxn modelId="{9B83E034-6C11-46F6-AF7D-D55B2D8AAC10}" type="presOf" srcId="{A1D57272-2F1D-45F9-80FA-7A02C0A5B6D3}" destId="{E525C6DE-6C40-47D3-9109-7D0981905F44}" srcOrd="0" destOrd="0" presId="urn:microsoft.com/office/officeart/2005/8/layout/hList1"/>
    <dgm:cxn modelId="{21340737-251C-4682-9388-2BF33E267FBB}" type="presOf" srcId="{3CC1633E-6CCC-433B-AAC9-6417164E2BFB}" destId="{8E47C1FB-0681-4B8A-89B0-9631428A8993}" srcOrd="0" destOrd="4" presId="urn:microsoft.com/office/officeart/2005/8/layout/hList1"/>
    <dgm:cxn modelId="{0708653E-4352-4C6F-AE30-7E298C3142D1}" type="presOf" srcId="{AD3F5322-2CD0-4A87-81FA-188F70D4BF61}" destId="{79B3715D-85DE-468B-BF1E-EA18AD767EDE}" srcOrd="0" destOrd="0" presId="urn:microsoft.com/office/officeart/2005/8/layout/hList1"/>
    <dgm:cxn modelId="{C668A73F-4666-481D-A804-56ED92D54A2E}" srcId="{9ACCB8EB-AEEC-4908-A951-997A84D005DE}" destId="{7A07A0FD-942D-4059-B86C-6B62ABDC6ABC}" srcOrd="4" destOrd="0" parTransId="{73F0D8C0-5A6F-498A-BB7C-830413B64BEF}" sibTransId="{7C6940BF-0BD1-4D4C-8EBA-36CE0116011E}"/>
    <dgm:cxn modelId="{007D4844-6291-41BE-AF02-201D6385BD7E}" type="presOf" srcId="{DE11D0C7-4326-4B60-8EC6-4DA737FDE4F0}" destId="{6B272668-94CE-47E4-97F7-D99A82CDF99D}" srcOrd="0" destOrd="0" presId="urn:microsoft.com/office/officeart/2005/8/layout/hList1"/>
    <dgm:cxn modelId="{0075E645-239C-4AF9-9025-229C15D50F68}" srcId="{9ACCB8EB-AEEC-4908-A951-997A84D005DE}" destId="{7DE1BB19-CEF2-4C58-999D-BDD83783F92F}" srcOrd="0" destOrd="0" parTransId="{0FCE0641-02E2-46A0-A142-28806F05E77C}" sibTransId="{F9E3BF90-CCE9-4DE4-BF4A-CA09CBDDE1C6}"/>
    <dgm:cxn modelId="{3D95276B-6176-4CE8-BA28-0452329FC412}" srcId="{D5A70CDF-0DAE-4C54-9F61-A0FCC5166EC7}" destId="{154A4B3D-36A7-441E-8FA5-FB29A198E2F5}" srcOrd="1" destOrd="0" parTransId="{5E544B64-7140-4159-941C-AF2FBC5C8651}" sibTransId="{65B30560-98D5-4D3C-9E3E-BD93B9CF9BC8}"/>
    <dgm:cxn modelId="{88BB3E4C-1ABD-4D41-8C07-4408512BBB0B}" type="presOf" srcId="{7DE1BB19-CEF2-4C58-999D-BDD83783F92F}" destId="{6938F59C-2482-4A49-9B6C-FB79D08F8FE0}" srcOrd="0" destOrd="0" presId="urn:microsoft.com/office/officeart/2005/8/layout/hList1"/>
    <dgm:cxn modelId="{6114C86E-3AEF-4DFA-A533-CFD9415226F0}" type="presOf" srcId="{9ACCB8EB-AEEC-4908-A951-997A84D005DE}" destId="{C9319A0F-A24D-4638-948E-5D497C6762C9}" srcOrd="0" destOrd="0" presId="urn:microsoft.com/office/officeart/2005/8/layout/hList1"/>
    <dgm:cxn modelId="{34CD0574-881F-45E9-A0F7-E529E6655EA4}" type="presOf" srcId="{53201325-6717-4F46-8AF6-C71A318BC5E7}" destId="{8E47C1FB-0681-4B8A-89B0-9631428A8993}" srcOrd="0" destOrd="0" presId="urn:microsoft.com/office/officeart/2005/8/layout/hList1"/>
    <dgm:cxn modelId="{AC1C4880-4561-4C8D-B6E0-142D7F88A08E}" type="presOf" srcId="{93F12832-73F7-4717-8772-38F35EFCBE0F}" destId="{235A7AE3-83E1-47F3-9907-6A3BFB80B3A6}" srcOrd="0" destOrd="1" presId="urn:microsoft.com/office/officeart/2005/8/layout/hList1"/>
    <dgm:cxn modelId="{6CF26086-3245-4CFB-8A72-1A62654708C4}" type="presOf" srcId="{85EA316D-9B0D-4A90-880B-47B789E978AC}" destId="{688BD7F6-0DA4-499A-ADC4-76EED6B35613}" srcOrd="0" destOrd="2" presId="urn:microsoft.com/office/officeart/2005/8/layout/hList1"/>
    <dgm:cxn modelId="{5B6D7289-DEFE-4870-85F1-24E033FE8962}" type="presOf" srcId="{2C0DFD30-2888-4097-980E-169F357B0399}" destId="{79B3715D-85DE-468B-BF1E-EA18AD767EDE}" srcOrd="0" destOrd="1" presId="urn:microsoft.com/office/officeart/2005/8/layout/hList1"/>
    <dgm:cxn modelId="{6CAD8B8F-4F22-4764-9A53-724621DB01B3}" type="presOf" srcId="{27F8C918-8104-4E99-929E-62ACB9BFF4F8}" destId="{79B3715D-85DE-468B-BF1E-EA18AD767EDE}" srcOrd="0" destOrd="2" presId="urn:microsoft.com/office/officeart/2005/8/layout/hList1"/>
    <dgm:cxn modelId="{72B6BF8F-EE3A-44B7-BAE0-23C7F5FF2EE0}" type="presOf" srcId="{5A5AD4DB-2A03-4372-BF7F-8461F110ED9C}" destId="{8E47C1FB-0681-4B8A-89B0-9631428A8993}" srcOrd="0" destOrd="1" presId="urn:microsoft.com/office/officeart/2005/8/layout/hList1"/>
    <dgm:cxn modelId="{17E5C590-441F-4DCF-ABFD-F319D8B23233}" type="presOf" srcId="{8B229C36-7F9E-4E84-AC72-1C8585666FF6}" destId="{8E47C1FB-0681-4B8A-89B0-9631428A8993}" srcOrd="0" destOrd="5" presId="urn:microsoft.com/office/officeart/2005/8/layout/hList1"/>
    <dgm:cxn modelId="{A732E990-9412-460D-9727-F52DC90258AD}" srcId="{7DE1BB19-CEF2-4C58-999D-BDD83783F92F}" destId="{AD3F5322-2CD0-4A87-81FA-188F70D4BF61}" srcOrd="0" destOrd="0" parTransId="{276E87B1-F7CA-44F3-A8DC-B99BDFA42B31}" sibTransId="{200C4748-6DD6-40A7-91C3-8E992775EBDD}"/>
    <dgm:cxn modelId="{0668A291-116B-4324-8148-19BFC6719941}" srcId="{7DE1BB19-CEF2-4C58-999D-BDD83783F92F}" destId="{2C0DFD30-2888-4097-980E-169F357B0399}" srcOrd="1" destOrd="0" parTransId="{F9AC45DF-6DA0-4EF3-AA1B-519777E33D75}" sibTransId="{7A55A3F4-B075-483E-B3DF-40C24DFC198E}"/>
    <dgm:cxn modelId="{88A25AA2-A985-4D6D-A524-C390BDE35D57}" srcId="{A1D57272-2F1D-45F9-80FA-7A02C0A5B6D3}" destId="{93F12832-73F7-4717-8772-38F35EFCBE0F}" srcOrd="1" destOrd="0" parTransId="{8A68286D-9FA4-4936-85A1-2C49C8A7DDDC}" sibTransId="{B557ECEE-6484-4835-95D5-F79EFCCD4939}"/>
    <dgm:cxn modelId="{B8F86EA6-65D8-4591-96B0-8A9F26F1F271}" srcId="{9ACCB8EB-AEEC-4908-A951-997A84D005DE}" destId="{DE11D0C7-4326-4B60-8EC6-4DA737FDE4F0}" srcOrd="2" destOrd="0" parTransId="{3DF01F93-E55D-438E-B19C-5CA68075F091}" sibTransId="{0B7CCDAF-64E4-4E15-A842-4B1028BC374F}"/>
    <dgm:cxn modelId="{746797AA-36D1-4556-A50D-871DD14DFBBF}" srcId="{D5A70CDF-0DAE-4C54-9F61-A0FCC5166EC7}" destId="{85EA316D-9B0D-4A90-880B-47B789E978AC}" srcOrd="2" destOrd="0" parTransId="{4C1912B6-5382-4703-A57C-2CD815E790AC}" sibTransId="{185C3F04-B667-4208-8A81-6B70CFCAFAC3}"/>
    <dgm:cxn modelId="{E75C96AB-4C51-47BC-A8E5-B915E1F41368}" type="presOf" srcId="{4D2ED5C7-8EE7-467B-8B5B-46BFCE957248}" destId="{5CE1E6A6-3023-499D-9E19-32688BC0A35A}" srcOrd="0" destOrd="0" presId="urn:microsoft.com/office/officeart/2005/8/layout/hList1"/>
    <dgm:cxn modelId="{2E488EAD-3BA2-4DFD-B5B7-963F0CBE33AA}" srcId="{7DE1BB19-CEF2-4C58-999D-BDD83783F92F}" destId="{27F8C918-8104-4E99-929E-62ACB9BFF4F8}" srcOrd="2" destOrd="0" parTransId="{3F2101FD-E72C-4A62-8DEB-D9BB25861C7C}" sibTransId="{2F1280C5-7DE1-42F0-B61C-6180DEF7C90E}"/>
    <dgm:cxn modelId="{7403D4AE-7057-47BF-894A-D70AD2249D4B}" srcId="{9ACCB8EB-AEEC-4908-A951-997A84D005DE}" destId="{D5A70CDF-0DAE-4C54-9F61-A0FCC5166EC7}" srcOrd="1" destOrd="0" parTransId="{18B94B56-A356-4A77-BFB0-8C0E30BFAE72}" sibTransId="{144175E2-BD48-41ED-87F6-C5632F6A6F35}"/>
    <dgm:cxn modelId="{559B65AF-0A6C-469D-A628-57095EE48BD4}" type="presOf" srcId="{D5A70CDF-0DAE-4C54-9F61-A0FCC5166EC7}" destId="{3868A219-81E4-40AB-9BAB-031D78A255AD}" srcOrd="0" destOrd="0" presId="urn:microsoft.com/office/officeart/2005/8/layout/hList1"/>
    <dgm:cxn modelId="{000B4DAF-487E-4BBD-8749-C0C64AE23AE1}" srcId="{DE11D0C7-4326-4B60-8EC6-4DA737FDE4F0}" destId="{3CC1633E-6CCC-433B-AAC9-6417164E2BFB}" srcOrd="4" destOrd="0" parTransId="{A465BF59-80CC-4181-B502-753CEFD4231D}" sibTransId="{0A097D1A-58C9-47E0-9A24-F31E47BA4BF4}"/>
    <dgm:cxn modelId="{19E8DAB0-87CF-4F59-B2A2-7D6BC04A71EA}" srcId="{9ACCB8EB-AEEC-4908-A951-997A84D005DE}" destId="{A1D57272-2F1D-45F9-80FA-7A02C0A5B6D3}" srcOrd="3" destOrd="0" parTransId="{8DBFFC50-53D8-4517-8E09-F1112D0DDECB}" sibTransId="{58792DB9-2725-4BE8-B081-B22AC53CA20F}"/>
    <dgm:cxn modelId="{0E19C2B4-6FB2-458D-A3F6-3B50ADE2308A}" type="presOf" srcId="{D7A7AC31-EEFE-4CC4-A1A7-7368828AED24}" destId="{8E47C1FB-0681-4B8A-89B0-9631428A8993}" srcOrd="0" destOrd="3" presId="urn:microsoft.com/office/officeart/2005/8/layout/hList1"/>
    <dgm:cxn modelId="{E1CFA2C3-7340-4FE4-ACBB-E0B0354A7B76}" srcId="{DE11D0C7-4326-4B60-8EC6-4DA737FDE4F0}" destId="{018A1404-3948-4A71-8BE5-F2BC0D79684F}" srcOrd="2" destOrd="0" parTransId="{252DFEF5-37B7-4220-91BB-8ECBFC93AB95}" sibTransId="{D45FB4E0-19B5-412F-B5C8-2CEF1620775F}"/>
    <dgm:cxn modelId="{B25074CF-9AF1-4D8C-BA39-3D414E7C9897}" type="presOf" srcId="{12890436-D6A8-42DD-9A4F-A73674D3A366}" destId="{8E47C1FB-0681-4B8A-89B0-9631428A8993}" srcOrd="0" destOrd="6" presId="urn:microsoft.com/office/officeart/2005/8/layout/hList1"/>
    <dgm:cxn modelId="{EEB21AD0-8CCB-4252-8CB1-EA859042B3B9}" srcId="{DE11D0C7-4326-4B60-8EC6-4DA737FDE4F0}" destId="{53201325-6717-4F46-8AF6-C71A318BC5E7}" srcOrd="0" destOrd="0" parTransId="{04CFC724-33ED-4F8E-934D-435C758B0551}" sibTransId="{EBDA8CC4-E857-4750-AE57-DF9EA457C068}"/>
    <dgm:cxn modelId="{6C88E6D0-81CF-4259-B3A3-AD2E1D478D1E}" srcId="{DE11D0C7-4326-4B60-8EC6-4DA737FDE4F0}" destId="{D7A7AC31-EEFE-4CC4-A1A7-7368828AED24}" srcOrd="3" destOrd="0" parTransId="{9579018D-764B-496E-95FC-C09929602707}" sibTransId="{3A43D189-F71C-420E-A82B-08317C62E5ED}"/>
    <dgm:cxn modelId="{E9B2B5D3-BF3E-4282-8CA1-711D7E3D9A81}" srcId="{DE11D0C7-4326-4B60-8EC6-4DA737FDE4F0}" destId="{8B229C36-7F9E-4E84-AC72-1C8585666FF6}" srcOrd="5" destOrd="0" parTransId="{441D6E75-AB23-4B3E-9AA8-7B9DF41D57CE}" sibTransId="{CEBF2810-AE52-46A0-B5F9-48C253E0DA91}"/>
    <dgm:cxn modelId="{BA8226E2-46B8-4284-91EB-E25BD2C8C3CF}" srcId="{7A07A0FD-942D-4059-B86C-6B62ABDC6ABC}" destId="{4D2ED5C7-8EE7-467B-8B5B-46BFCE957248}" srcOrd="0" destOrd="0" parTransId="{CB928AFB-2671-4636-8C92-56EE56CEF3D3}" sibTransId="{7AB1EAFD-860A-4B61-9757-F673464A0F5A}"/>
    <dgm:cxn modelId="{687DB0ED-99EA-4076-A2C7-9B491CAAFD53}" type="presOf" srcId="{9B279E72-781C-4CEB-A36F-BCE9E559F399}" destId="{688BD7F6-0DA4-499A-ADC4-76EED6B35613}" srcOrd="0" destOrd="0" presId="urn:microsoft.com/office/officeart/2005/8/layout/hList1"/>
    <dgm:cxn modelId="{6A448BEF-AFD1-40E8-A234-49C28A73C109}" type="presOf" srcId="{154A4B3D-36A7-441E-8FA5-FB29A198E2F5}" destId="{688BD7F6-0DA4-499A-ADC4-76EED6B35613}" srcOrd="0" destOrd="1" presId="urn:microsoft.com/office/officeart/2005/8/layout/hList1"/>
    <dgm:cxn modelId="{DAF484F3-3982-4969-B086-C0BAE369A383}" srcId="{DE11D0C7-4326-4B60-8EC6-4DA737FDE4F0}" destId="{5A5AD4DB-2A03-4372-BF7F-8461F110ED9C}" srcOrd="1" destOrd="0" parTransId="{47CED991-1B77-4290-B2AA-334CC2DF6ACC}" sibTransId="{41671E5E-7905-4A3A-92E7-653C27D58747}"/>
    <dgm:cxn modelId="{735BCDF9-EACC-4B46-81C3-FAEE04600E7B}" type="presOf" srcId="{018A1404-3948-4A71-8BE5-F2BC0D79684F}" destId="{8E47C1FB-0681-4B8A-89B0-9631428A8993}" srcOrd="0" destOrd="2" presId="urn:microsoft.com/office/officeart/2005/8/layout/hList1"/>
    <dgm:cxn modelId="{51A4592E-E421-4318-AFE2-6C2B20E41425}" type="presParOf" srcId="{C9319A0F-A24D-4638-948E-5D497C6762C9}" destId="{3B3605AA-698D-4630-8F2E-49B2AFF5531A}" srcOrd="0" destOrd="0" presId="urn:microsoft.com/office/officeart/2005/8/layout/hList1"/>
    <dgm:cxn modelId="{D0579D9D-EDB3-44C3-9EF5-821DDB1561A4}" type="presParOf" srcId="{3B3605AA-698D-4630-8F2E-49B2AFF5531A}" destId="{6938F59C-2482-4A49-9B6C-FB79D08F8FE0}" srcOrd="0" destOrd="0" presId="urn:microsoft.com/office/officeart/2005/8/layout/hList1"/>
    <dgm:cxn modelId="{D667CB5E-5925-4FE5-81C3-4CF43704ECE2}" type="presParOf" srcId="{3B3605AA-698D-4630-8F2E-49B2AFF5531A}" destId="{79B3715D-85DE-468B-BF1E-EA18AD767EDE}" srcOrd="1" destOrd="0" presId="urn:microsoft.com/office/officeart/2005/8/layout/hList1"/>
    <dgm:cxn modelId="{C3CB4A28-7C80-48E9-8E31-5F9CDDA90092}" type="presParOf" srcId="{C9319A0F-A24D-4638-948E-5D497C6762C9}" destId="{26F5D136-710D-4924-B257-756940F307BB}" srcOrd="1" destOrd="0" presId="urn:microsoft.com/office/officeart/2005/8/layout/hList1"/>
    <dgm:cxn modelId="{D7F3CDF0-EF37-4DC3-8DC0-17B8D6DE4384}" type="presParOf" srcId="{C9319A0F-A24D-4638-948E-5D497C6762C9}" destId="{82C811EB-752E-4EA0-95A7-27E9CE45C9F1}" srcOrd="2" destOrd="0" presId="urn:microsoft.com/office/officeart/2005/8/layout/hList1"/>
    <dgm:cxn modelId="{C489F1A2-FBB7-413E-B698-C6ED5BF48F66}" type="presParOf" srcId="{82C811EB-752E-4EA0-95A7-27E9CE45C9F1}" destId="{3868A219-81E4-40AB-9BAB-031D78A255AD}" srcOrd="0" destOrd="0" presId="urn:microsoft.com/office/officeart/2005/8/layout/hList1"/>
    <dgm:cxn modelId="{37F4A5C0-3C87-404B-A634-70A3C73EFBF9}" type="presParOf" srcId="{82C811EB-752E-4EA0-95A7-27E9CE45C9F1}" destId="{688BD7F6-0DA4-499A-ADC4-76EED6B35613}" srcOrd="1" destOrd="0" presId="urn:microsoft.com/office/officeart/2005/8/layout/hList1"/>
    <dgm:cxn modelId="{2C7B2E6F-AC50-48E6-8535-F8E383104E76}" type="presParOf" srcId="{C9319A0F-A24D-4638-948E-5D497C6762C9}" destId="{47FBC4FA-0700-470B-A935-EC2DC6140578}" srcOrd="3" destOrd="0" presId="urn:microsoft.com/office/officeart/2005/8/layout/hList1"/>
    <dgm:cxn modelId="{88B40760-F4AA-4E68-A23B-02BF39E20685}" type="presParOf" srcId="{C9319A0F-A24D-4638-948E-5D497C6762C9}" destId="{973E2EDC-2EB6-4CD8-AFD5-3C0A31D3069F}" srcOrd="4" destOrd="0" presId="urn:microsoft.com/office/officeart/2005/8/layout/hList1"/>
    <dgm:cxn modelId="{2EB08DF1-B499-4B6D-946A-8FFA3E7F00F5}" type="presParOf" srcId="{973E2EDC-2EB6-4CD8-AFD5-3C0A31D3069F}" destId="{6B272668-94CE-47E4-97F7-D99A82CDF99D}" srcOrd="0" destOrd="0" presId="urn:microsoft.com/office/officeart/2005/8/layout/hList1"/>
    <dgm:cxn modelId="{0E4E5F0E-2A64-4AA9-B86C-1F399A40FD52}" type="presParOf" srcId="{973E2EDC-2EB6-4CD8-AFD5-3C0A31D3069F}" destId="{8E47C1FB-0681-4B8A-89B0-9631428A8993}" srcOrd="1" destOrd="0" presId="urn:microsoft.com/office/officeart/2005/8/layout/hList1"/>
    <dgm:cxn modelId="{27BB79A6-3F67-4EF2-A093-31879C589EE1}" type="presParOf" srcId="{C9319A0F-A24D-4638-948E-5D497C6762C9}" destId="{F56965E4-B831-4CDC-AB7F-DC78D319F916}" srcOrd="5" destOrd="0" presId="urn:microsoft.com/office/officeart/2005/8/layout/hList1"/>
    <dgm:cxn modelId="{BF63EE31-68C1-49CC-811F-DCEB84741870}" type="presParOf" srcId="{C9319A0F-A24D-4638-948E-5D497C6762C9}" destId="{2FAA1F08-EFFD-4DA3-B420-C67223EAE136}" srcOrd="6" destOrd="0" presId="urn:microsoft.com/office/officeart/2005/8/layout/hList1"/>
    <dgm:cxn modelId="{5A06F868-90DC-4C3A-9EB3-13D33B6C438E}" type="presParOf" srcId="{2FAA1F08-EFFD-4DA3-B420-C67223EAE136}" destId="{E525C6DE-6C40-47D3-9109-7D0981905F44}" srcOrd="0" destOrd="0" presId="urn:microsoft.com/office/officeart/2005/8/layout/hList1"/>
    <dgm:cxn modelId="{B2B3E1B8-B892-4D34-8287-B33EEC613C3D}" type="presParOf" srcId="{2FAA1F08-EFFD-4DA3-B420-C67223EAE136}" destId="{235A7AE3-83E1-47F3-9907-6A3BFB80B3A6}" srcOrd="1" destOrd="0" presId="urn:microsoft.com/office/officeart/2005/8/layout/hList1"/>
    <dgm:cxn modelId="{DC69C024-A9EB-4B7E-9DC2-73280C4FA69C}" type="presParOf" srcId="{C9319A0F-A24D-4638-948E-5D497C6762C9}" destId="{AE288730-70A9-41A7-ADD4-3679ED7AF917}" srcOrd="7" destOrd="0" presId="urn:microsoft.com/office/officeart/2005/8/layout/hList1"/>
    <dgm:cxn modelId="{069236C6-EA62-4CE7-A99B-F542EDD1D857}" type="presParOf" srcId="{C9319A0F-A24D-4638-948E-5D497C6762C9}" destId="{13A5B698-C6D9-4DAC-8CA6-4A070348F69F}" srcOrd="8" destOrd="0" presId="urn:microsoft.com/office/officeart/2005/8/layout/hList1"/>
    <dgm:cxn modelId="{A5F77510-6B84-48EB-AA25-8B509373641C}" type="presParOf" srcId="{13A5B698-C6D9-4DAC-8CA6-4A070348F69F}" destId="{80CA3375-B205-4887-82BF-C5B4AFE1DF06}" srcOrd="0" destOrd="0" presId="urn:microsoft.com/office/officeart/2005/8/layout/hList1"/>
    <dgm:cxn modelId="{ECD9B8B6-E301-4647-8532-B04D07B1C07F}" type="presParOf" srcId="{13A5B698-C6D9-4DAC-8CA6-4A070348F69F}" destId="{5CE1E6A6-3023-499D-9E19-32688BC0A3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BFB64A-C680-4B72-93BF-B1446BF5E14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B7B91E8-0C01-436F-B346-78DF23DA7570}">
      <dgm:prSet phldrT="[Text]" custT="1"/>
      <dgm:spPr/>
      <dgm:t>
        <a:bodyPr/>
        <a:lstStyle/>
        <a:p>
          <a:r>
            <a:rPr lang="en-US" sz="4800" b="1" dirty="0"/>
            <a:t>Region</a:t>
          </a:r>
        </a:p>
      </dgm:t>
    </dgm:pt>
    <dgm:pt modelId="{0E51A61C-3677-43E3-95E4-2CAF72D3AFD9}" type="parTrans" cxnId="{77D537D6-F929-456C-94AB-36B0E112C6FD}">
      <dgm:prSet/>
      <dgm:spPr/>
      <dgm:t>
        <a:bodyPr/>
        <a:lstStyle/>
        <a:p>
          <a:endParaRPr lang="en-US"/>
        </a:p>
      </dgm:t>
    </dgm:pt>
    <dgm:pt modelId="{A4B4405F-D257-41EF-87A8-1E2D18CCAA8D}" type="sibTrans" cxnId="{77D537D6-F929-456C-94AB-36B0E112C6FD}">
      <dgm:prSet/>
      <dgm:spPr/>
      <dgm:t>
        <a:bodyPr/>
        <a:lstStyle/>
        <a:p>
          <a:endParaRPr lang="en-US"/>
        </a:p>
      </dgm:t>
    </dgm:pt>
    <dgm:pt modelId="{57F5723F-C6B0-4D47-B8F7-D7FE5DC2913E}">
      <dgm:prSet phldrT="[Text]" custT="1"/>
      <dgm:spPr/>
      <dgm:t>
        <a:bodyPr/>
        <a:lstStyle/>
        <a:p>
          <a:pPr algn="ctr"/>
          <a:r>
            <a:rPr lang="en-US" sz="1800" dirty="0"/>
            <a:t>Create or rollover </a:t>
          </a:r>
          <a:br>
            <a:rPr lang="en-US" sz="1800" dirty="0"/>
          </a:br>
          <a:r>
            <a:rPr lang="en-US" sz="1800" dirty="0"/>
            <a:t>DSA &amp; MOU plans</a:t>
          </a:r>
        </a:p>
      </dgm:t>
    </dgm:pt>
    <dgm:pt modelId="{F4259FA9-26C7-4238-8D3B-E759C87903F1}" type="parTrans" cxnId="{FFDF2EF2-ADAB-448E-88B7-0DBB53EED1DF}">
      <dgm:prSet/>
      <dgm:spPr/>
      <dgm:t>
        <a:bodyPr/>
        <a:lstStyle/>
        <a:p>
          <a:endParaRPr lang="en-US"/>
        </a:p>
      </dgm:t>
    </dgm:pt>
    <dgm:pt modelId="{B404C4DD-BBC6-4E0D-AF19-B054145CB424}" type="sibTrans" cxnId="{FFDF2EF2-ADAB-448E-88B7-0DBB53EED1DF}">
      <dgm:prSet/>
      <dgm:spPr/>
      <dgm:t>
        <a:bodyPr/>
        <a:lstStyle/>
        <a:p>
          <a:endParaRPr lang="en-US"/>
        </a:p>
      </dgm:t>
    </dgm:pt>
    <dgm:pt modelId="{2AE5F21C-7AB5-41E6-93F3-BF12DAFBD3FB}">
      <dgm:prSet phldrT="[Text]" custT="1"/>
      <dgm:spPr/>
      <dgm:t>
        <a:bodyPr anchor="t"/>
        <a:lstStyle/>
        <a:p>
          <a:r>
            <a:rPr lang="en-US" sz="1700" b="0" dirty="0"/>
            <a:t>Input </a:t>
          </a:r>
          <a:r>
            <a:rPr lang="en-US" sz="1700" b="1" dirty="0"/>
            <a:t>DSA/MOU </a:t>
          </a:r>
          <a:r>
            <a:rPr lang="en-US" sz="1700" b="0" dirty="0"/>
            <a:t>information in </a:t>
          </a:r>
          <a:br>
            <a:rPr lang="en-US" sz="1700" b="0" dirty="0"/>
          </a:br>
          <a:r>
            <a:rPr lang="en-US" sz="1700" b="0" dirty="0"/>
            <a:t>Sections 1 and 2</a:t>
          </a:r>
        </a:p>
      </dgm:t>
    </dgm:pt>
    <dgm:pt modelId="{9A4C0AB7-DDC2-46A3-92AD-4F3B7BEBDFF6}" type="parTrans" cxnId="{1AC5C695-3E35-4496-8E53-9C045BE482CC}">
      <dgm:prSet/>
      <dgm:spPr/>
      <dgm:t>
        <a:bodyPr/>
        <a:lstStyle/>
        <a:p>
          <a:endParaRPr lang="en-US"/>
        </a:p>
      </dgm:t>
    </dgm:pt>
    <dgm:pt modelId="{7876489B-A4C2-4135-987A-04AC8008E7DD}" type="sibTrans" cxnId="{1AC5C695-3E35-4496-8E53-9C045BE482CC}">
      <dgm:prSet/>
      <dgm:spPr/>
      <dgm:t>
        <a:bodyPr/>
        <a:lstStyle/>
        <a:p>
          <a:endParaRPr lang="en-US"/>
        </a:p>
      </dgm:t>
    </dgm:pt>
    <dgm:pt modelId="{C973A794-95D4-49DB-BDC1-95652A0FB307}">
      <dgm:prSet phldrT="[Text]" custT="1"/>
      <dgm:spPr>
        <a:solidFill>
          <a:srgbClr val="D8BEEC"/>
        </a:solidFill>
      </dgm:spPr>
      <dgm:t>
        <a:bodyPr/>
        <a:lstStyle/>
        <a:p>
          <a:r>
            <a:rPr lang="en-US" sz="5400" b="1" dirty="0"/>
            <a:t>DFD</a:t>
          </a:r>
        </a:p>
      </dgm:t>
    </dgm:pt>
    <dgm:pt modelId="{CB1E1425-8F13-4DF9-9076-1C1968C725B7}" type="parTrans" cxnId="{2F860D7A-7CC5-4A84-B8A7-31EBAE5FBE87}">
      <dgm:prSet/>
      <dgm:spPr/>
      <dgm:t>
        <a:bodyPr/>
        <a:lstStyle/>
        <a:p>
          <a:endParaRPr lang="en-US"/>
        </a:p>
      </dgm:t>
    </dgm:pt>
    <dgm:pt modelId="{E65B6ED1-1536-48D5-AC38-F30DAD42555F}" type="sibTrans" cxnId="{2F860D7A-7CC5-4A84-B8A7-31EBAE5FBE87}">
      <dgm:prSet/>
      <dgm:spPr/>
      <dgm:t>
        <a:bodyPr/>
        <a:lstStyle/>
        <a:p>
          <a:endParaRPr lang="en-US"/>
        </a:p>
      </dgm:t>
    </dgm:pt>
    <dgm:pt modelId="{C87EE04E-D3DC-447C-A04D-16ADBEB705A9}">
      <dgm:prSet phldrT="[Text]" custT="1"/>
      <dgm:spPr>
        <a:solidFill>
          <a:srgbClr val="7030A0"/>
        </a:solidFill>
      </dgm:spPr>
      <dgm:t>
        <a:bodyPr/>
        <a:lstStyle/>
        <a:p>
          <a:r>
            <a:rPr lang="en-US" sz="2000" dirty="0"/>
            <a:t>Rollover their own </a:t>
          </a:r>
          <a:r>
            <a:rPr lang="en-US" sz="2000" dirty="0" err="1"/>
            <a:t>DFD</a:t>
          </a:r>
          <a:r>
            <a:rPr lang="en-US" sz="2000" dirty="0"/>
            <a:t> plan</a:t>
          </a:r>
        </a:p>
      </dgm:t>
    </dgm:pt>
    <dgm:pt modelId="{7E2C5F26-F679-4108-ABC1-60A5C5B327DC}" type="parTrans" cxnId="{3B5B17B0-15A2-4FC9-94FE-610311BB18D7}">
      <dgm:prSet/>
      <dgm:spPr/>
      <dgm:t>
        <a:bodyPr/>
        <a:lstStyle/>
        <a:p>
          <a:endParaRPr lang="en-US"/>
        </a:p>
      </dgm:t>
    </dgm:pt>
    <dgm:pt modelId="{C2CB211B-7C66-42A2-B285-BE39204FA9FF}" type="sibTrans" cxnId="{3B5B17B0-15A2-4FC9-94FE-610311BB18D7}">
      <dgm:prSet/>
      <dgm:spPr/>
      <dgm:t>
        <a:bodyPr/>
        <a:lstStyle/>
        <a:p>
          <a:endParaRPr lang="en-US"/>
        </a:p>
      </dgm:t>
    </dgm:pt>
    <dgm:pt modelId="{8C30C60E-3418-44BE-9FBD-3926E4D169ED}">
      <dgm:prSet phldrT="[Text]" custT="1"/>
      <dgm:spPr>
        <a:solidFill>
          <a:srgbClr val="7030A0"/>
        </a:solidFill>
      </dgm:spPr>
      <dgm:t>
        <a:bodyPr anchor="t"/>
        <a:lstStyle/>
        <a:p>
          <a:pPr>
            <a:lnSpc>
              <a:spcPct val="100000"/>
            </a:lnSpc>
            <a:spcAft>
              <a:spcPts val="0"/>
            </a:spcAft>
          </a:pPr>
          <a:r>
            <a:rPr lang="en-US" sz="1900" dirty="0"/>
            <a:t>*Do not update </a:t>
          </a:r>
          <a:br>
            <a:rPr lang="en-US" sz="1900" dirty="0"/>
          </a:br>
          <a:r>
            <a:rPr lang="en-US" sz="1900" dirty="0"/>
            <a:t>Section 1: Funding Allocation for DFD Plan</a:t>
          </a:r>
        </a:p>
      </dgm:t>
    </dgm:pt>
    <dgm:pt modelId="{BD1FDA25-241C-4DD9-AD27-7675975C561D}" type="parTrans" cxnId="{D6797468-096E-4739-BDED-C3FB7945FA06}">
      <dgm:prSet/>
      <dgm:spPr/>
      <dgm:t>
        <a:bodyPr/>
        <a:lstStyle/>
        <a:p>
          <a:endParaRPr lang="en-US"/>
        </a:p>
      </dgm:t>
    </dgm:pt>
    <dgm:pt modelId="{0C59D374-5FD2-4F54-A230-38DBAEBC3691}" type="sibTrans" cxnId="{D6797468-096E-4739-BDED-C3FB7945FA06}">
      <dgm:prSet/>
      <dgm:spPr/>
      <dgm:t>
        <a:bodyPr/>
        <a:lstStyle/>
        <a:p>
          <a:endParaRPr lang="en-US"/>
        </a:p>
      </dgm:t>
    </dgm:pt>
    <dgm:pt modelId="{11747A21-E163-481E-AA83-41E14F74E377}">
      <dgm:prSet phldrT="[Text]" custT="1"/>
      <dgm:spPr>
        <a:solidFill>
          <a:schemeClr val="accent6">
            <a:lumMod val="20000"/>
            <a:lumOff val="80000"/>
          </a:schemeClr>
        </a:solidFill>
      </dgm:spPr>
      <dgm:t>
        <a:bodyPr/>
        <a:lstStyle/>
        <a:p>
          <a:r>
            <a:rPr lang="en-US" sz="4400" b="1" dirty="0"/>
            <a:t>DSA &amp; MOU</a:t>
          </a:r>
        </a:p>
      </dgm:t>
    </dgm:pt>
    <dgm:pt modelId="{ADED4445-7345-4DBE-A1AC-C5C0B0BC65FB}" type="parTrans" cxnId="{C529E3D3-0C84-4BBA-9582-75ED2D34C342}">
      <dgm:prSet/>
      <dgm:spPr/>
      <dgm:t>
        <a:bodyPr/>
        <a:lstStyle/>
        <a:p>
          <a:endParaRPr lang="en-US"/>
        </a:p>
      </dgm:t>
    </dgm:pt>
    <dgm:pt modelId="{C6D47EB7-A846-4016-94DB-61AB2B19CE05}" type="sibTrans" cxnId="{C529E3D3-0C84-4BBA-9582-75ED2D34C342}">
      <dgm:prSet/>
      <dgm:spPr/>
      <dgm:t>
        <a:bodyPr/>
        <a:lstStyle/>
        <a:p>
          <a:endParaRPr lang="en-US"/>
        </a:p>
      </dgm:t>
    </dgm:pt>
    <dgm:pt modelId="{E26B82F6-BAF4-4092-8C14-DCE6DB07ACEE}">
      <dgm:prSet phldrT="[Text]" custT="1"/>
      <dgm:spPr>
        <a:solidFill>
          <a:schemeClr val="accent6">
            <a:lumMod val="75000"/>
          </a:schemeClr>
        </a:solidFill>
      </dgm:spPr>
      <dgm:t>
        <a:bodyPr/>
        <a:lstStyle/>
        <a:p>
          <a:r>
            <a:rPr lang="en-US" sz="1800" dirty="0"/>
            <a:t>Region will notify DSAs/MOUs when their plan has been created</a:t>
          </a:r>
        </a:p>
      </dgm:t>
    </dgm:pt>
    <dgm:pt modelId="{E3FDD985-DA87-4908-8E0C-8BB6CCF0AB27}" type="parTrans" cxnId="{A09F4640-7782-4837-BF13-1DCA2B44F32B}">
      <dgm:prSet/>
      <dgm:spPr/>
      <dgm:t>
        <a:bodyPr/>
        <a:lstStyle/>
        <a:p>
          <a:endParaRPr lang="en-US"/>
        </a:p>
      </dgm:t>
    </dgm:pt>
    <dgm:pt modelId="{EB7BFAF9-762F-4111-9F8B-6211692A17A5}" type="sibTrans" cxnId="{A09F4640-7782-4837-BF13-1DCA2B44F32B}">
      <dgm:prSet/>
      <dgm:spPr/>
      <dgm:t>
        <a:bodyPr/>
        <a:lstStyle/>
        <a:p>
          <a:endParaRPr lang="en-US"/>
        </a:p>
      </dgm:t>
    </dgm:pt>
    <dgm:pt modelId="{BC5AE529-12F1-4F4A-8C4A-B251F3CEB14F}">
      <dgm:prSet phldrT="[Text]" custT="1"/>
      <dgm:spPr>
        <a:solidFill>
          <a:schemeClr val="accent6">
            <a:lumMod val="75000"/>
          </a:schemeClr>
        </a:solidFill>
      </dgm:spPr>
      <dgm:t>
        <a:bodyPr/>
        <a:lstStyle/>
        <a:p>
          <a:pPr>
            <a:spcAft>
              <a:spcPts val="0"/>
            </a:spcAft>
          </a:pPr>
          <a:r>
            <a:rPr lang="en-US" sz="1800" dirty="0"/>
            <a:t>*Do not update Sections </a:t>
          </a:r>
        </a:p>
        <a:p>
          <a:pPr>
            <a:spcAft>
              <a:spcPts val="0"/>
            </a:spcAft>
          </a:pPr>
          <a:r>
            <a:rPr lang="en-US" sz="1800" dirty="0"/>
            <a:t>1 &amp; 2 for DSA/MOU Plan </a:t>
          </a:r>
          <a:br>
            <a:rPr lang="en-US" sz="1800" dirty="0"/>
          </a:br>
          <a:r>
            <a:rPr lang="en-US" sz="1800" dirty="0"/>
            <a:t>(Region will complete)</a:t>
          </a:r>
        </a:p>
      </dgm:t>
    </dgm:pt>
    <dgm:pt modelId="{634A6B36-4067-49F1-8AEA-C189E8B2AD1D}" type="parTrans" cxnId="{8E64FF26-A4D9-430C-BAA5-BB18F076A993}">
      <dgm:prSet/>
      <dgm:spPr/>
      <dgm:t>
        <a:bodyPr/>
        <a:lstStyle/>
        <a:p>
          <a:endParaRPr lang="en-US"/>
        </a:p>
      </dgm:t>
    </dgm:pt>
    <dgm:pt modelId="{3293E047-E8D2-46FD-83A8-977BFDAC6177}" type="sibTrans" cxnId="{8E64FF26-A4D9-430C-BAA5-BB18F076A993}">
      <dgm:prSet/>
      <dgm:spPr/>
      <dgm:t>
        <a:bodyPr/>
        <a:lstStyle/>
        <a:p>
          <a:endParaRPr lang="en-US"/>
        </a:p>
      </dgm:t>
    </dgm:pt>
    <dgm:pt modelId="{AA087FB2-4F88-4270-A6A1-FBAD06A6DFBA}">
      <dgm:prSet custT="1"/>
      <dgm:spPr/>
      <dgm:t>
        <a:bodyPr anchor="b"/>
        <a:lstStyle/>
        <a:p>
          <a:pPr>
            <a:lnSpc>
              <a:spcPct val="60000"/>
            </a:lnSpc>
          </a:pPr>
          <a:r>
            <a:rPr lang="en-US" sz="1800" dirty="0"/>
            <a:t>Rollover their own </a:t>
          </a:r>
        </a:p>
        <a:p>
          <a:pPr>
            <a:lnSpc>
              <a:spcPct val="60000"/>
            </a:lnSpc>
          </a:pPr>
          <a:r>
            <a:rPr lang="en-US" sz="1800" dirty="0"/>
            <a:t>RA plan</a:t>
          </a:r>
        </a:p>
      </dgm:t>
    </dgm:pt>
    <dgm:pt modelId="{64DA899C-6CD0-4F1F-BBF2-64681E98BC4F}" type="parTrans" cxnId="{CBCB372C-0D14-44CB-AED0-DC83DBBB843A}">
      <dgm:prSet/>
      <dgm:spPr/>
      <dgm:t>
        <a:bodyPr/>
        <a:lstStyle/>
        <a:p>
          <a:endParaRPr lang="en-US"/>
        </a:p>
      </dgm:t>
    </dgm:pt>
    <dgm:pt modelId="{B667AD8C-D076-40EB-8FC7-CE94CB29F3F2}" type="sibTrans" cxnId="{CBCB372C-0D14-44CB-AED0-DC83DBBB843A}">
      <dgm:prSet/>
      <dgm:spPr/>
      <dgm:t>
        <a:bodyPr/>
        <a:lstStyle/>
        <a:p>
          <a:endParaRPr lang="en-US"/>
        </a:p>
      </dgm:t>
    </dgm:pt>
    <dgm:pt modelId="{6480DE19-4C46-4708-8F81-E94AC592EB0D}">
      <dgm:prSet custT="1"/>
      <dgm:spPr/>
      <dgm:t>
        <a:bodyPr anchor="t"/>
        <a:lstStyle/>
        <a:p>
          <a:pPr>
            <a:lnSpc>
              <a:spcPct val="90000"/>
            </a:lnSpc>
            <a:spcAft>
              <a:spcPts val="0"/>
            </a:spcAft>
          </a:pPr>
          <a:r>
            <a:rPr lang="en-US" sz="1700" dirty="0"/>
            <a:t>*Do not update </a:t>
          </a:r>
        </a:p>
        <a:p>
          <a:pPr>
            <a:lnSpc>
              <a:spcPct val="90000"/>
            </a:lnSpc>
            <a:spcAft>
              <a:spcPts val="0"/>
            </a:spcAft>
          </a:pPr>
          <a:r>
            <a:rPr lang="en-US" sz="1700" dirty="0"/>
            <a:t>Section 1: Funding Allocation for RA Plan</a:t>
          </a:r>
        </a:p>
      </dgm:t>
    </dgm:pt>
    <dgm:pt modelId="{C90D5F73-600F-49A6-B1C6-2C2A5BAB08F5}" type="parTrans" cxnId="{4E64780F-D5BC-46F0-8BA3-9566CDCDD2DD}">
      <dgm:prSet/>
      <dgm:spPr/>
      <dgm:t>
        <a:bodyPr/>
        <a:lstStyle/>
        <a:p>
          <a:endParaRPr lang="en-US"/>
        </a:p>
      </dgm:t>
    </dgm:pt>
    <dgm:pt modelId="{1983F045-779E-4FA1-BFA1-C1BADAA0A34E}" type="sibTrans" cxnId="{4E64780F-D5BC-46F0-8BA3-9566CDCDD2DD}">
      <dgm:prSet/>
      <dgm:spPr/>
      <dgm:t>
        <a:bodyPr/>
        <a:lstStyle/>
        <a:p>
          <a:endParaRPr lang="en-US"/>
        </a:p>
      </dgm:t>
    </dgm:pt>
    <dgm:pt modelId="{12FAF9A4-F1A5-472D-842E-160C940686E6}">
      <dgm:prSet custT="1"/>
      <dgm:spPr/>
      <dgm:t>
        <a:bodyPr anchor="b"/>
        <a:lstStyle/>
        <a:p>
          <a:pPr>
            <a:lnSpc>
              <a:spcPct val="60000"/>
            </a:lnSpc>
          </a:pPr>
          <a:r>
            <a:rPr lang="en-US" sz="1800" dirty="0"/>
            <a:t>Begin editing their </a:t>
          </a:r>
        </a:p>
        <a:p>
          <a:pPr>
            <a:lnSpc>
              <a:spcPct val="60000"/>
            </a:lnSpc>
          </a:pPr>
          <a:r>
            <a:rPr lang="en-US" sz="1800" dirty="0"/>
            <a:t>RA plan</a:t>
          </a:r>
        </a:p>
      </dgm:t>
    </dgm:pt>
    <dgm:pt modelId="{CACA80B0-D1F7-4C81-A850-69877074F6E7}" type="parTrans" cxnId="{1AB558A7-1488-44EE-9B0E-93EB27B23E4D}">
      <dgm:prSet/>
      <dgm:spPr/>
      <dgm:t>
        <a:bodyPr/>
        <a:lstStyle/>
        <a:p>
          <a:endParaRPr lang="en-US"/>
        </a:p>
      </dgm:t>
    </dgm:pt>
    <dgm:pt modelId="{2E965EFE-32CC-4DB8-9911-E78847590092}" type="sibTrans" cxnId="{1AB558A7-1488-44EE-9B0E-93EB27B23E4D}">
      <dgm:prSet/>
      <dgm:spPr/>
      <dgm:t>
        <a:bodyPr/>
        <a:lstStyle/>
        <a:p>
          <a:endParaRPr lang="en-US"/>
        </a:p>
      </dgm:t>
    </dgm:pt>
    <dgm:pt modelId="{163FCFEC-1D22-443E-BC77-FC8E287257A9}">
      <dgm:prSet custT="1"/>
      <dgm:spPr>
        <a:solidFill>
          <a:srgbClr val="7030A0"/>
        </a:solidFill>
      </dgm:spPr>
      <dgm:t>
        <a:bodyPr/>
        <a:lstStyle/>
        <a:p>
          <a:pPr>
            <a:lnSpc>
              <a:spcPct val="70000"/>
            </a:lnSpc>
          </a:pPr>
          <a:r>
            <a:rPr lang="en-US" sz="2000" dirty="0"/>
            <a:t>Begin editing their </a:t>
          </a:r>
        </a:p>
        <a:p>
          <a:pPr>
            <a:lnSpc>
              <a:spcPct val="70000"/>
            </a:lnSpc>
          </a:pPr>
          <a:r>
            <a:rPr lang="en-US" sz="2000" dirty="0"/>
            <a:t>DFD plan</a:t>
          </a:r>
        </a:p>
      </dgm:t>
    </dgm:pt>
    <dgm:pt modelId="{9A741959-FE22-42E9-A793-90EEE14CF214}" type="parTrans" cxnId="{C30E3A71-38E2-4A8F-9F98-C1985C2697BC}">
      <dgm:prSet/>
      <dgm:spPr/>
      <dgm:t>
        <a:bodyPr/>
        <a:lstStyle/>
        <a:p>
          <a:endParaRPr lang="en-US"/>
        </a:p>
      </dgm:t>
    </dgm:pt>
    <dgm:pt modelId="{554B7942-2B98-4543-B4FE-2CFC7911B585}" type="sibTrans" cxnId="{C30E3A71-38E2-4A8F-9F98-C1985C2697BC}">
      <dgm:prSet/>
      <dgm:spPr/>
      <dgm:t>
        <a:bodyPr/>
        <a:lstStyle/>
        <a:p>
          <a:endParaRPr lang="en-US"/>
        </a:p>
      </dgm:t>
    </dgm:pt>
    <dgm:pt modelId="{F075513E-5727-4BC9-9392-00D5E7A217CD}">
      <dgm:prSet custT="1"/>
      <dgm:spPr>
        <a:solidFill>
          <a:schemeClr val="accent6">
            <a:lumMod val="75000"/>
          </a:schemeClr>
        </a:solidFill>
      </dgm:spPr>
      <dgm:t>
        <a:bodyPr/>
        <a:lstStyle/>
        <a:p>
          <a:pPr>
            <a:lnSpc>
              <a:spcPct val="100000"/>
            </a:lnSpc>
          </a:pPr>
          <a:r>
            <a:rPr lang="en-US" sz="1800" dirty="0"/>
            <a:t>Locate their DSA/MOU plan and begin editing </a:t>
          </a:r>
        </a:p>
      </dgm:t>
    </dgm:pt>
    <dgm:pt modelId="{0120ACE7-E6AC-4F3A-AA60-075458B2B5F6}" type="parTrans" cxnId="{2CD7E959-E9DE-4528-A156-377EFEAE01DD}">
      <dgm:prSet/>
      <dgm:spPr/>
      <dgm:t>
        <a:bodyPr/>
        <a:lstStyle/>
        <a:p>
          <a:endParaRPr lang="en-US"/>
        </a:p>
      </dgm:t>
    </dgm:pt>
    <dgm:pt modelId="{FD107A79-FF68-46FA-8F70-8C03FE9E83C0}" type="sibTrans" cxnId="{2CD7E959-E9DE-4528-A156-377EFEAE01DD}">
      <dgm:prSet/>
      <dgm:spPr/>
      <dgm:t>
        <a:bodyPr/>
        <a:lstStyle/>
        <a:p>
          <a:endParaRPr lang="en-US"/>
        </a:p>
      </dgm:t>
    </dgm:pt>
    <dgm:pt modelId="{9B75AF8E-B921-4D88-B467-7F29FEE1F71F}" type="pres">
      <dgm:prSet presAssocID="{CBBFB64A-C680-4B72-93BF-B1446BF5E14D}" presName="theList" presStyleCnt="0">
        <dgm:presLayoutVars>
          <dgm:dir/>
          <dgm:animLvl val="lvl"/>
          <dgm:resizeHandles val="exact"/>
        </dgm:presLayoutVars>
      </dgm:prSet>
      <dgm:spPr/>
    </dgm:pt>
    <dgm:pt modelId="{44F5DD39-4546-4896-9411-80C5817B2776}" type="pres">
      <dgm:prSet presAssocID="{EB7B91E8-0C01-436F-B346-78DF23DA7570}" presName="compNode" presStyleCnt="0"/>
      <dgm:spPr/>
    </dgm:pt>
    <dgm:pt modelId="{EE097CD6-F63C-4F64-AF46-958E18E57922}" type="pres">
      <dgm:prSet presAssocID="{EB7B91E8-0C01-436F-B346-78DF23DA7570}" presName="aNode" presStyleLbl="bgShp" presStyleIdx="0" presStyleCnt="3" custScaleY="99728" custLinFactNeighborX="-28271"/>
      <dgm:spPr/>
    </dgm:pt>
    <dgm:pt modelId="{57E1CE83-0B47-4726-9784-05C8352BBE8E}" type="pres">
      <dgm:prSet presAssocID="{EB7B91E8-0C01-436F-B346-78DF23DA7570}" presName="textNode" presStyleLbl="bgShp" presStyleIdx="0" presStyleCnt="3"/>
      <dgm:spPr/>
    </dgm:pt>
    <dgm:pt modelId="{1BA2BA99-DDB8-43C9-981B-9A696294ECD8}" type="pres">
      <dgm:prSet presAssocID="{EB7B91E8-0C01-436F-B346-78DF23DA7570}" presName="compChildNode" presStyleCnt="0"/>
      <dgm:spPr/>
    </dgm:pt>
    <dgm:pt modelId="{C1E52CAB-A04C-4FE1-8CE4-94CC11BBDFDC}" type="pres">
      <dgm:prSet presAssocID="{EB7B91E8-0C01-436F-B346-78DF23DA7570}" presName="theInnerList" presStyleCnt="0"/>
      <dgm:spPr/>
    </dgm:pt>
    <dgm:pt modelId="{98E6B7D6-67F7-4E3A-9DB1-51D9F94A9865}" type="pres">
      <dgm:prSet presAssocID="{57F5723F-C6B0-4D47-B8F7-D7FE5DC2913E}" presName="childNode" presStyleLbl="node1" presStyleIdx="0" presStyleCnt="11" custScaleX="110000" custScaleY="1283895" custLinFactY="-631399" custLinFactNeighborX="-266" custLinFactNeighborY="-700000">
        <dgm:presLayoutVars>
          <dgm:bulletEnabled val="1"/>
        </dgm:presLayoutVars>
      </dgm:prSet>
      <dgm:spPr/>
    </dgm:pt>
    <dgm:pt modelId="{9229A303-C2B4-4447-B0F8-39EDDDDB3B66}" type="pres">
      <dgm:prSet presAssocID="{57F5723F-C6B0-4D47-B8F7-D7FE5DC2913E}" presName="aSpace2" presStyleCnt="0"/>
      <dgm:spPr/>
    </dgm:pt>
    <dgm:pt modelId="{D89E8410-8FB8-4D23-9D61-DE34B4AD0F9C}" type="pres">
      <dgm:prSet presAssocID="{2AE5F21C-7AB5-41E6-93F3-BF12DAFBD3FB}" presName="childNode" presStyleLbl="node1" presStyleIdx="1" presStyleCnt="11" custScaleX="110000" custScaleY="1717715" custLinFactY="-484010" custLinFactNeighborX="-266" custLinFactNeighborY="-500000">
        <dgm:presLayoutVars>
          <dgm:bulletEnabled val="1"/>
        </dgm:presLayoutVars>
      </dgm:prSet>
      <dgm:spPr/>
    </dgm:pt>
    <dgm:pt modelId="{41E3ABA6-3A31-4062-913F-A08AF1BA5233}" type="pres">
      <dgm:prSet presAssocID="{2AE5F21C-7AB5-41E6-93F3-BF12DAFBD3FB}" presName="aSpace2" presStyleCnt="0"/>
      <dgm:spPr/>
    </dgm:pt>
    <dgm:pt modelId="{DA759469-B958-4EF4-B573-19FF1CF02E1F}" type="pres">
      <dgm:prSet presAssocID="{AA087FB2-4F88-4270-A6A1-FBAD06A6DFBA}" presName="childNode" presStyleLbl="node1" presStyleIdx="2" presStyleCnt="11" custScaleX="110000" custScaleY="1477440" custLinFactY="-332929" custLinFactNeighborY="-400000">
        <dgm:presLayoutVars>
          <dgm:bulletEnabled val="1"/>
        </dgm:presLayoutVars>
      </dgm:prSet>
      <dgm:spPr/>
    </dgm:pt>
    <dgm:pt modelId="{D562D862-80C4-4D74-8DBC-6DDE00974D29}" type="pres">
      <dgm:prSet presAssocID="{AA087FB2-4F88-4270-A6A1-FBAD06A6DFBA}" presName="aSpace2" presStyleCnt="0"/>
      <dgm:spPr/>
    </dgm:pt>
    <dgm:pt modelId="{00ABFE75-1C0D-427B-881E-89182D135EE1}" type="pres">
      <dgm:prSet presAssocID="{6480DE19-4C46-4708-8F81-E94AC592EB0D}" presName="childNode" presStyleLbl="node1" presStyleIdx="3" presStyleCnt="11" custScaleX="110000" custScaleY="1720177" custLinFactY="-168018" custLinFactNeighborY="-200000">
        <dgm:presLayoutVars>
          <dgm:bulletEnabled val="1"/>
        </dgm:presLayoutVars>
      </dgm:prSet>
      <dgm:spPr/>
    </dgm:pt>
    <dgm:pt modelId="{8D3C496E-520C-4200-9092-53FE422EE529}" type="pres">
      <dgm:prSet presAssocID="{6480DE19-4C46-4708-8F81-E94AC592EB0D}" presName="aSpace2" presStyleCnt="0"/>
      <dgm:spPr/>
    </dgm:pt>
    <dgm:pt modelId="{5C574A96-E3FC-4CC5-8FF5-C5C0F0ECC2D4}" type="pres">
      <dgm:prSet presAssocID="{12FAF9A4-F1A5-472D-842E-160C940686E6}" presName="childNode" presStyleLbl="node1" presStyleIdx="4" presStyleCnt="11" custScaleX="110000" custScaleY="1417105" custLinFactNeighborY="17623">
        <dgm:presLayoutVars>
          <dgm:bulletEnabled val="1"/>
        </dgm:presLayoutVars>
      </dgm:prSet>
      <dgm:spPr/>
    </dgm:pt>
    <dgm:pt modelId="{1E99ACCB-1F3C-4773-BA94-5BD3E4675386}" type="pres">
      <dgm:prSet presAssocID="{EB7B91E8-0C01-436F-B346-78DF23DA7570}" presName="aSpace" presStyleCnt="0"/>
      <dgm:spPr/>
    </dgm:pt>
    <dgm:pt modelId="{F55162E0-2623-4C78-B84A-E446E60AB02F}" type="pres">
      <dgm:prSet presAssocID="{C973A794-95D4-49DB-BDC1-95652A0FB307}" presName="compNode" presStyleCnt="0"/>
      <dgm:spPr/>
    </dgm:pt>
    <dgm:pt modelId="{102E0A8C-8F08-480C-9E11-149641AD264E}" type="pres">
      <dgm:prSet presAssocID="{C973A794-95D4-49DB-BDC1-95652A0FB307}" presName="aNode" presStyleLbl="bgShp" presStyleIdx="1" presStyleCnt="3"/>
      <dgm:spPr/>
    </dgm:pt>
    <dgm:pt modelId="{81179977-0958-4F95-9EEB-01250FA29539}" type="pres">
      <dgm:prSet presAssocID="{C973A794-95D4-49DB-BDC1-95652A0FB307}" presName="textNode" presStyleLbl="bgShp" presStyleIdx="1" presStyleCnt="3"/>
      <dgm:spPr/>
    </dgm:pt>
    <dgm:pt modelId="{F3B5761C-32FD-45F7-99FA-3CADA7224CCA}" type="pres">
      <dgm:prSet presAssocID="{C973A794-95D4-49DB-BDC1-95652A0FB307}" presName="compChildNode" presStyleCnt="0"/>
      <dgm:spPr/>
    </dgm:pt>
    <dgm:pt modelId="{C5CB77B4-7A95-46A1-AE0B-87491B784EB7}" type="pres">
      <dgm:prSet presAssocID="{C973A794-95D4-49DB-BDC1-95652A0FB307}" presName="theInnerList" presStyleCnt="0"/>
      <dgm:spPr/>
    </dgm:pt>
    <dgm:pt modelId="{D2C2F61B-0AA5-4229-9914-FBA56E48A87A}" type="pres">
      <dgm:prSet presAssocID="{C87EE04E-D3DC-447C-A04D-16ADBEB705A9}" presName="childNode" presStyleLbl="node1" presStyleIdx="5" presStyleCnt="11" custScaleX="109917" custLinFactY="-7728" custLinFactNeighborY="-100000">
        <dgm:presLayoutVars>
          <dgm:bulletEnabled val="1"/>
        </dgm:presLayoutVars>
      </dgm:prSet>
      <dgm:spPr/>
    </dgm:pt>
    <dgm:pt modelId="{E4098C78-4A09-4578-AAD9-49CB044D8CCD}" type="pres">
      <dgm:prSet presAssocID="{C87EE04E-D3DC-447C-A04D-16ADBEB705A9}" presName="aSpace2" presStyleCnt="0"/>
      <dgm:spPr/>
    </dgm:pt>
    <dgm:pt modelId="{CF12CD21-10AB-43CB-85B8-E9EE105301F8}" type="pres">
      <dgm:prSet presAssocID="{8C30C60E-3418-44BE-9FBD-3926E4D169ED}" presName="childNode" presStyleLbl="node1" presStyleIdx="6" presStyleCnt="11" custScaleX="109917" custLinFactY="-2738" custLinFactNeighborY="-100000">
        <dgm:presLayoutVars>
          <dgm:bulletEnabled val="1"/>
        </dgm:presLayoutVars>
      </dgm:prSet>
      <dgm:spPr/>
    </dgm:pt>
    <dgm:pt modelId="{DC9B493E-9696-47C8-8338-99B1DCD60227}" type="pres">
      <dgm:prSet presAssocID="{8C30C60E-3418-44BE-9FBD-3926E4D169ED}" presName="aSpace2" presStyleCnt="0"/>
      <dgm:spPr/>
    </dgm:pt>
    <dgm:pt modelId="{B70CD08E-C5D8-40DA-887B-1B68C99D2EAF}" type="pres">
      <dgm:prSet presAssocID="{163FCFEC-1D22-443E-BC77-FC8E287257A9}" presName="childNode" presStyleLbl="node1" presStyleIdx="7" presStyleCnt="11" custScaleX="109917" custLinFactNeighborY="-85362">
        <dgm:presLayoutVars>
          <dgm:bulletEnabled val="1"/>
        </dgm:presLayoutVars>
      </dgm:prSet>
      <dgm:spPr/>
    </dgm:pt>
    <dgm:pt modelId="{065D16A6-8F6B-4F06-8350-21966F1D4CCD}" type="pres">
      <dgm:prSet presAssocID="{C973A794-95D4-49DB-BDC1-95652A0FB307}" presName="aSpace" presStyleCnt="0"/>
      <dgm:spPr/>
    </dgm:pt>
    <dgm:pt modelId="{E517181D-11A8-4B9D-A527-7A5A2A58BA8E}" type="pres">
      <dgm:prSet presAssocID="{11747A21-E163-481E-AA83-41E14F74E377}" presName="compNode" presStyleCnt="0"/>
      <dgm:spPr/>
    </dgm:pt>
    <dgm:pt modelId="{86993726-B9CA-4BF9-B3C7-1209631743AC}" type="pres">
      <dgm:prSet presAssocID="{11747A21-E163-481E-AA83-41E14F74E377}" presName="aNode" presStyleLbl="bgShp" presStyleIdx="2" presStyleCnt="3"/>
      <dgm:spPr/>
    </dgm:pt>
    <dgm:pt modelId="{59681CB2-12DF-4725-925D-28DF19B2DBDB}" type="pres">
      <dgm:prSet presAssocID="{11747A21-E163-481E-AA83-41E14F74E377}" presName="textNode" presStyleLbl="bgShp" presStyleIdx="2" presStyleCnt="3"/>
      <dgm:spPr/>
    </dgm:pt>
    <dgm:pt modelId="{416AEB9E-CA3A-4865-9724-AA5A756988F6}" type="pres">
      <dgm:prSet presAssocID="{11747A21-E163-481E-AA83-41E14F74E377}" presName="compChildNode" presStyleCnt="0"/>
      <dgm:spPr/>
    </dgm:pt>
    <dgm:pt modelId="{70094241-45BF-4549-9EE2-1F310ACC73B1}" type="pres">
      <dgm:prSet presAssocID="{11747A21-E163-481E-AA83-41E14F74E377}" presName="theInnerList" presStyleCnt="0"/>
      <dgm:spPr/>
    </dgm:pt>
    <dgm:pt modelId="{89336EEE-C958-40E3-9BFA-3599CF0B9DC3}" type="pres">
      <dgm:prSet presAssocID="{E26B82F6-BAF4-4092-8C14-DCE6DB07ACEE}" presName="childNode" presStyleLbl="node1" presStyleIdx="8" presStyleCnt="11" custScaleX="108378">
        <dgm:presLayoutVars>
          <dgm:bulletEnabled val="1"/>
        </dgm:presLayoutVars>
      </dgm:prSet>
      <dgm:spPr/>
    </dgm:pt>
    <dgm:pt modelId="{00D43F7E-404B-4C87-BFFD-86E735181C0F}" type="pres">
      <dgm:prSet presAssocID="{E26B82F6-BAF4-4092-8C14-DCE6DB07ACEE}" presName="aSpace2" presStyleCnt="0"/>
      <dgm:spPr/>
    </dgm:pt>
    <dgm:pt modelId="{EBEDD299-415F-4974-8310-40DA419E8FFB}" type="pres">
      <dgm:prSet presAssocID="{BC5AE529-12F1-4F4A-8C4A-B251F3CEB14F}" presName="childNode" presStyleLbl="node1" presStyleIdx="9" presStyleCnt="11" custScaleX="108378">
        <dgm:presLayoutVars>
          <dgm:bulletEnabled val="1"/>
        </dgm:presLayoutVars>
      </dgm:prSet>
      <dgm:spPr/>
    </dgm:pt>
    <dgm:pt modelId="{AD5ABD51-4A9A-48A9-879E-7D53C3C9161C}" type="pres">
      <dgm:prSet presAssocID="{BC5AE529-12F1-4F4A-8C4A-B251F3CEB14F}" presName="aSpace2" presStyleCnt="0"/>
      <dgm:spPr/>
    </dgm:pt>
    <dgm:pt modelId="{E1189214-6522-472E-B372-BAC0271101AD}" type="pres">
      <dgm:prSet presAssocID="{F075513E-5727-4BC9-9392-00D5E7A217CD}" presName="childNode" presStyleLbl="node1" presStyleIdx="10" presStyleCnt="11" custScaleX="108378">
        <dgm:presLayoutVars>
          <dgm:bulletEnabled val="1"/>
        </dgm:presLayoutVars>
      </dgm:prSet>
      <dgm:spPr/>
    </dgm:pt>
  </dgm:ptLst>
  <dgm:cxnLst>
    <dgm:cxn modelId="{CE90A606-6846-4056-AAE1-E7287FC9F33F}" type="presOf" srcId="{163FCFEC-1D22-443E-BC77-FC8E287257A9}" destId="{B70CD08E-C5D8-40DA-887B-1B68C99D2EAF}" srcOrd="0" destOrd="0" presId="urn:microsoft.com/office/officeart/2005/8/layout/lProcess2"/>
    <dgm:cxn modelId="{DD5A070C-572A-4687-9917-3B4CD1F17BC0}" type="presOf" srcId="{EB7B91E8-0C01-436F-B346-78DF23DA7570}" destId="{EE097CD6-F63C-4F64-AF46-958E18E57922}" srcOrd="0" destOrd="0" presId="urn:microsoft.com/office/officeart/2005/8/layout/lProcess2"/>
    <dgm:cxn modelId="{A9F6560C-AF0E-47FA-BC53-BA14D031C68D}" type="presOf" srcId="{F075513E-5727-4BC9-9392-00D5E7A217CD}" destId="{E1189214-6522-472E-B372-BAC0271101AD}" srcOrd="0" destOrd="0" presId="urn:microsoft.com/office/officeart/2005/8/layout/lProcess2"/>
    <dgm:cxn modelId="{7C77970E-2345-4672-8020-82896337DD5E}" type="presOf" srcId="{C973A794-95D4-49DB-BDC1-95652A0FB307}" destId="{81179977-0958-4F95-9EEB-01250FA29539}" srcOrd="1" destOrd="0" presId="urn:microsoft.com/office/officeart/2005/8/layout/lProcess2"/>
    <dgm:cxn modelId="{4E64780F-D5BC-46F0-8BA3-9566CDCDD2DD}" srcId="{EB7B91E8-0C01-436F-B346-78DF23DA7570}" destId="{6480DE19-4C46-4708-8F81-E94AC592EB0D}" srcOrd="3" destOrd="0" parTransId="{C90D5F73-600F-49A6-B1C6-2C2A5BAB08F5}" sibTransId="{1983F045-779E-4FA1-BFA1-C1BADAA0A34E}"/>
    <dgm:cxn modelId="{8E64FF26-A4D9-430C-BAA5-BB18F076A993}" srcId="{11747A21-E163-481E-AA83-41E14F74E377}" destId="{BC5AE529-12F1-4F4A-8C4A-B251F3CEB14F}" srcOrd="1" destOrd="0" parTransId="{634A6B36-4067-49F1-8AEA-C189E8B2AD1D}" sibTransId="{3293E047-E8D2-46FD-83A8-977BFDAC6177}"/>
    <dgm:cxn modelId="{5BA2AD27-54A6-4146-B4A5-538D8A74C3D4}" type="presOf" srcId="{EB7B91E8-0C01-436F-B346-78DF23DA7570}" destId="{57E1CE83-0B47-4726-9784-05C8352BBE8E}" srcOrd="1" destOrd="0" presId="urn:microsoft.com/office/officeart/2005/8/layout/lProcess2"/>
    <dgm:cxn modelId="{CBCB372C-0D14-44CB-AED0-DC83DBBB843A}" srcId="{EB7B91E8-0C01-436F-B346-78DF23DA7570}" destId="{AA087FB2-4F88-4270-A6A1-FBAD06A6DFBA}" srcOrd="2" destOrd="0" parTransId="{64DA899C-6CD0-4F1F-BBF2-64681E98BC4F}" sibTransId="{B667AD8C-D076-40EB-8FC7-CE94CB29F3F2}"/>
    <dgm:cxn modelId="{010D702F-2F87-48C8-BD20-4426AFC5E736}" type="presOf" srcId="{E26B82F6-BAF4-4092-8C14-DCE6DB07ACEE}" destId="{89336EEE-C958-40E3-9BFA-3599CF0B9DC3}" srcOrd="0" destOrd="0" presId="urn:microsoft.com/office/officeart/2005/8/layout/lProcess2"/>
    <dgm:cxn modelId="{A09F4640-7782-4837-BF13-1DCA2B44F32B}" srcId="{11747A21-E163-481E-AA83-41E14F74E377}" destId="{E26B82F6-BAF4-4092-8C14-DCE6DB07ACEE}" srcOrd="0" destOrd="0" parTransId="{E3FDD985-DA87-4908-8E0C-8BB6CCF0AB27}" sibTransId="{EB7BFAF9-762F-4111-9F8B-6211692A17A5}"/>
    <dgm:cxn modelId="{C1501F43-0E3A-431C-831F-042BEF50A972}" type="presOf" srcId="{BC5AE529-12F1-4F4A-8C4A-B251F3CEB14F}" destId="{EBEDD299-415F-4974-8310-40DA419E8FFB}" srcOrd="0" destOrd="0" presId="urn:microsoft.com/office/officeart/2005/8/layout/lProcess2"/>
    <dgm:cxn modelId="{D6797468-096E-4739-BDED-C3FB7945FA06}" srcId="{C973A794-95D4-49DB-BDC1-95652A0FB307}" destId="{8C30C60E-3418-44BE-9FBD-3926E4D169ED}" srcOrd="1" destOrd="0" parTransId="{BD1FDA25-241C-4DD9-AD27-7675975C561D}" sibTransId="{0C59D374-5FD2-4F54-A230-38DBAEBC3691}"/>
    <dgm:cxn modelId="{C30E3A71-38E2-4A8F-9F98-C1985C2697BC}" srcId="{C973A794-95D4-49DB-BDC1-95652A0FB307}" destId="{163FCFEC-1D22-443E-BC77-FC8E287257A9}" srcOrd="2" destOrd="0" parTransId="{9A741959-FE22-42E9-A793-90EEE14CF214}" sibTransId="{554B7942-2B98-4543-B4FE-2CFC7911B585}"/>
    <dgm:cxn modelId="{2CD7E959-E9DE-4528-A156-377EFEAE01DD}" srcId="{11747A21-E163-481E-AA83-41E14F74E377}" destId="{F075513E-5727-4BC9-9392-00D5E7A217CD}" srcOrd="2" destOrd="0" parTransId="{0120ACE7-E6AC-4F3A-AA60-075458B2B5F6}" sibTransId="{FD107A79-FF68-46FA-8F70-8C03FE9E83C0}"/>
    <dgm:cxn modelId="{2F860D7A-7CC5-4A84-B8A7-31EBAE5FBE87}" srcId="{CBBFB64A-C680-4B72-93BF-B1446BF5E14D}" destId="{C973A794-95D4-49DB-BDC1-95652A0FB307}" srcOrd="1" destOrd="0" parTransId="{CB1E1425-8F13-4DF9-9076-1C1968C725B7}" sibTransId="{E65B6ED1-1536-48D5-AC38-F30DAD42555F}"/>
    <dgm:cxn modelId="{68CD107D-B9FE-4AB6-BEC7-DA44B8641077}" type="presOf" srcId="{2AE5F21C-7AB5-41E6-93F3-BF12DAFBD3FB}" destId="{D89E8410-8FB8-4D23-9D61-DE34B4AD0F9C}" srcOrd="0" destOrd="0" presId="urn:microsoft.com/office/officeart/2005/8/layout/lProcess2"/>
    <dgm:cxn modelId="{EF03AD8E-81FC-4789-B589-213738F9B7F6}" type="presOf" srcId="{57F5723F-C6B0-4D47-B8F7-D7FE5DC2913E}" destId="{98E6B7D6-67F7-4E3A-9DB1-51D9F94A9865}" srcOrd="0" destOrd="0" presId="urn:microsoft.com/office/officeart/2005/8/layout/lProcess2"/>
    <dgm:cxn modelId="{1AC5C695-3E35-4496-8E53-9C045BE482CC}" srcId="{EB7B91E8-0C01-436F-B346-78DF23DA7570}" destId="{2AE5F21C-7AB5-41E6-93F3-BF12DAFBD3FB}" srcOrd="1" destOrd="0" parTransId="{9A4C0AB7-DDC2-46A3-92AD-4F3B7BEBDFF6}" sibTransId="{7876489B-A4C2-4135-987A-04AC8008E7DD}"/>
    <dgm:cxn modelId="{DFB410A0-C6C5-455B-BC54-F50F8CB5F82C}" type="presOf" srcId="{11747A21-E163-481E-AA83-41E14F74E377}" destId="{86993726-B9CA-4BF9-B3C7-1209631743AC}" srcOrd="0" destOrd="0" presId="urn:microsoft.com/office/officeart/2005/8/layout/lProcess2"/>
    <dgm:cxn modelId="{BF2C40A5-9065-4078-921C-EA43E6C8F763}" type="presOf" srcId="{AA087FB2-4F88-4270-A6A1-FBAD06A6DFBA}" destId="{DA759469-B958-4EF4-B573-19FF1CF02E1F}" srcOrd="0" destOrd="0" presId="urn:microsoft.com/office/officeart/2005/8/layout/lProcess2"/>
    <dgm:cxn modelId="{1AB558A7-1488-44EE-9B0E-93EB27B23E4D}" srcId="{EB7B91E8-0C01-436F-B346-78DF23DA7570}" destId="{12FAF9A4-F1A5-472D-842E-160C940686E6}" srcOrd="4" destOrd="0" parTransId="{CACA80B0-D1F7-4C81-A850-69877074F6E7}" sibTransId="{2E965EFE-32CC-4DB8-9911-E78847590092}"/>
    <dgm:cxn modelId="{716035AB-2F88-4522-BF38-85B24ACBE27F}" type="presOf" srcId="{8C30C60E-3418-44BE-9FBD-3926E4D169ED}" destId="{CF12CD21-10AB-43CB-85B8-E9EE105301F8}" srcOrd="0" destOrd="0" presId="urn:microsoft.com/office/officeart/2005/8/layout/lProcess2"/>
    <dgm:cxn modelId="{562AB7AC-1476-41FD-BA54-ED355B7912D1}" type="presOf" srcId="{C973A794-95D4-49DB-BDC1-95652A0FB307}" destId="{102E0A8C-8F08-480C-9E11-149641AD264E}" srcOrd="0" destOrd="0" presId="urn:microsoft.com/office/officeart/2005/8/layout/lProcess2"/>
    <dgm:cxn modelId="{3B5B17B0-15A2-4FC9-94FE-610311BB18D7}" srcId="{C973A794-95D4-49DB-BDC1-95652A0FB307}" destId="{C87EE04E-D3DC-447C-A04D-16ADBEB705A9}" srcOrd="0" destOrd="0" parTransId="{7E2C5F26-F679-4108-ABC1-60A5C5B327DC}" sibTransId="{C2CB211B-7C66-42A2-B285-BE39204FA9FF}"/>
    <dgm:cxn modelId="{6B88CAB4-F620-4C9A-A451-C1F0B8F410D6}" type="presOf" srcId="{12FAF9A4-F1A5-472D-842E-160C940686E6}" destId="{5C574A96-E3FC-4CC5-8FF5-C5C0F0ECC2D4}" srcOrd="0" destOrd="0" presId="urn:microsoft.com/office/officeart/2005/8/layout/lProcess2"/>
    <dgm:cxn modelId="{B4868BC2-293B-4518-A72B-B48D52963A83}" type="presOf" srcId="{11747A21-E163-481E-AA83-41E14F74E377}" destId="{59681CB2-12DF-4725-925D-28DF19B2DBDB}" srcOrd="1" destOrd="0" presId="urn:microsoft.com/office/officeart/2005/8/layout/lProcess2"/>
    <dgm:cxn modelId="{C529E3D3-0C84-4BBA-9582-75ED2D34C342}" srcId="{CBBFB64A-C680-4B72-93BF-B1446BF5E14D}" destId="{11747A21-E163-481E-AA83-41E14F74E377}" srcOrd="2" destOrd="0" parTransId="{ADED4445-7345-4DBE-A1AC-C5C0B0BC65FB}" sibTransId="{C6D47EB7-A846-4016-94DB-61AB2B19CE05}"/>
    <dgm:cxn modelId="{77D537D6-F929-456C-94AB-36B0E112C6FD}" srcId="{CBBFB64A-C680-4B72-93BF-B1446BF5E14D}" destId="{EB7B91E8-0C01-436F-B346-78DF23DA7570}" srcOrd="0" destOrd="0" parTransId="{0E51A61C-3677-43E3-95E4-2CAF72D3AFD9}" sibTransId="{A4B4405F-D257-41EF-87A8-1E2D18CCAA8D}"/>
    <dgm:cxn modelId="{809C38E0-F5F4-48D0-B1BA-5BF6847EC73F}" type="presOf" srcId="{CBBFB64A-C680-4B72-93BF-B1446BF5E14D}" destId="{9B75AF8E-B921-4D88-B467-7F29FEE1F71F}" srcOrd="0" destOrd="0" presId="urn:microsoft.com/office/officeart/2005/8/layout/lProcess2"/>
    <dgm:cxn modelId="{36582BF2-97D8-4AE3-9C1A-E85FB97652CD}" type="presOf" srcId="{6480DE19-4C46-4708-8F81-E94AC592EB0D}" destId="{00ABFE75-1C0D-427B-881E-89182D135EE1}" srcOrd="0" destOrd="0" presId="urn:microsoft.com/office/officeart/2005/8/layout/lProcess2"/>
    <dgm:cxn modelId="{FFDF2EF2-ADAB-448E-88B7-0DBB53EED1DF}" srcId="{EB7B91E8-0C01-436F-B346-78DF23DA7570}" destId="{57F5723F-C6B0-4D47-B8F7-D7FE5DC2913E}" srcOrd="0" destOrd="0" parTransId="{F4259FA9-26C7-4238-8D3B-E759C87903F1}" sibTransId="{B404C4DD-BBC6-4E0D-AF19-B054145CB424}"/>
    <dgm:cxn modelId="{C317ACF2-46E9-4DC4-9EBA-0F5B5A850DEB}" type="presOf" srcId="{C87EE04E-D3DC-447C-A04D-16ADBEB705A9}" destId="{D2C2F61B-0AA5-4229-9914-FBA56E48A87A}" srcOrd="0" destOrd="0" presId="urn:microsoft.com/office/officeart/2005/8/layout/lProcess2"/>
    <dgm:cxn modelId="{A409F158-D0B0-401C-AE19-2F5EC6A300A6}" type="presParOf" srcId="{9B75AF8E-B921-4D88-B467-7F29FEE1F71F}" destId="{44F5DD39-4546-4896-9411-80C5817B2776}" srcOrd="0" destOrd="0" presId="urn:microsoft.com/office/officeart/2005/8/layout/lProcess2"/>
    <dgm:cxn modelId="{7D183DA8-AEF1-45F1-9284-816489680AF9}" type="presParOf" srcId="{44F5DD39-4546-4896-9411-80C5817B2776}" destId="{EE097CD6-F63C-4F64-AF46-958E18E57922}" srcOrd="0" destOrd="0" presId="urn:microsoft.com/office/officeart/2005/8/layout/lProcess2"/>
    <dgm:cxn modelId="{22FD9634-C7C4-4A2C-922A-2470474615F0}" type="presParOf" srcId="{44F5DD39-4546-4896-9411-80C5817B2776}" destId="{57E1CE83-0B47-4726-9784-05C8352BBE8E}" srcOrd="1" destOrd="0" presId="urn:microsoft.com/office/officeart/2005/8/layout/lProcess2"/>
    <dgm:cxn modelId="{D224F860-1737-4A98-8877-953D0B2039C2}" type="presParOf" srcId="{44F5DD39-4546-4896-9411-80C5817B2776}" destId="{1BA2BA99-DDB8-43C9-981B-9A696294ECD8}" srcOrd="2" destOrd="0" presId="urn:microsoft.com/office/officeart/2005/8/layout/lProcess2"/>
    <dgm:cxn modelId="{52778C5E-D718-40CE-B1B3-2C6A8C0C58BD}" type="presParOf" srcId="{1BA2BA99-DDB8-43C9-981B-9A696294ECD8}" destId="{C1E52CAB-A04C-4FE1-8CE4-94CC11BBDFDC}" srcOrd="0" destOrd="0" presId="urn:microsoft.com/office/officeart/2005/8/layout/lProcess2"/>
    <dgm:cxn modelId="{0CAF9D62-65ED-4572-92D1-9747DD5B442D}" type="presParOf" srcId="{C1E52CAB-A04C-4FE1-8CE4-94CC11BBDFDC}" destId="{98E6B7D6-67F7-4E3A-9DB1-51D9F94A9865}" srcOrd="0" destOrd="0" presId="urn:microsoft.com/office/officeart/2005/8/layout/lProcess2"/>
    <dgm:cxn modelId="{4F05D88F-3B42-4994-8441-2D4E48EAC8C8}" type="presParOf" srcId="{C1E52CAB-A04C-4FE1-8CE4-94CC11BBDFDC}" destId="{9229A303-C2B4-4447-B0F8-39EDDDDB3B66}" srcOrd="1" destOrd="0" presId="urn:microsoft.com/office/officeart/2005/8/layout/lProcess2"/>
    <dgm:cxn modelId="{064AA018-B7BF-44F8-A448-5FCC35FD2AD5}" type="presParOf" srcId="{C1E52CAB-A04C-4FE1-8CE4-94CC11BBDFDC}" destId="{D89E8410-8FB8-4D23-9D61-DE34B4AD0F9C}" srcOrd="2" destOrd="0" presId="urn:microsoft.com/office/officeart/2005/8/layout/lProcess2"/>
    <dgm:cxn modelId="{71D821AA-9E16-4951-ACBC-5E811B960849}" type="presParOf" srcId="{C1E52CAB-A04C-4FE1-8CE4-94CC11BBDFDC}" destId="{41E3ABA6-3A31-4062-913F-A08AF1BA5233}" srcOrd="3" destOrd="0" presId="urn:microsoft.com/office/officeart/2005/8/layout/lProcess2"/>
    <dgm:cxn modelId="{CF6CA63A-46E5-4CF0-94CF-94ABF8481CE1}" type="presParOf" srcId="{C1E52CAB-A04C-4FE1-8CE4-94CC11BBDFDC}" destId="{DA759469-B958-4EF4-B573-19FF1CF02E1F}" srcOrd="4" destOrd="0" presId="urn:microsoft.com/office/officeart/2005/8/layout/lProcess2"/>
    <dgm:cxn modelId="{04371530-0FCD-4D23-96D9-C77EE8097BBF}" type="presParOf" srcId="{C1E52CAB-A04C-4FE1-8CE4-94CC11BBDFDC}" destId="{D562D862-80C4-4D74-8DBC-6DDE00974D29}" srcOrd="5" destOrd="0" presId="urn:microsoft.com/office/officeart/2005/8/layout/lProcess2"/>
    <dgm:cxn modelId="{3E2D7734-72AA-4DA7-9E93-6E1EB784445B}" type="presParOf" srcId="{C1E52CAB-A04C-4FE1-8CE4-94CC11BBDFDC}" destId="{00ABFE75-1C0D-427B-881E-89182D135EE1}" srcOrd="6" destOrd="0" presId="urn:microsoft.com/office/officeart/2005/8/layout/lProcess2"/>
    <dgm:cxn modelId="{E24CFA40-2D52-49B3-BFDC-E2F730F5EEC8}" type="presParOf" srcId="{C1E52CAB-A04C-4FE1-8CE4-94CC11BBDFDC}" destId="{8D3C496E-520C-4200-9092-53FE422EE529}" srcOrd="7" destOrd="0" presId="urn:microsoft.com/office/officeart/2005/8/layout/lProcess2"/>
    <dgm:cxn modelId="{14424C55-C4B3-437C-96AD-4E6AF56CD6C9}" type="presParOf" srcId="{C1E52CAB-A04C-4FE1-8CE4-94CC11BBDFDC}" destId="{5C574A96-E3FC-4CC5-8FF5-C5C0F0ECC2D4}" srcOrd="8" destOrd="0" presId="urn:microsoft.com/office/officeart/2005/8/layout/lProcess2"/>
    <dgm:cxn modelId="{A9083F9E-104D-4B26-ABE6-2B9799723A16}" type="presParOf" srcId="{9B75AF8E-B921-4D88-B467-7F29FEE1F71F}" destId="{1E99ACCB-1F3C-4773-BA94-5BD3E4675386}" srcOrd="1" destOrd="0" presId="urn:microsoft.com/office/officeart/2005/8/layout/lProcess2"/>
    <dgm:cxn modelId="{D012A843-9C1E-4EC5-9569-CFE24B0A1D1E}" type="presParOf" srcId="{9B75AF8E-B921-4D88-B467-7F29FEE1F71F}" destId="{F55162E0-2623-4C78-B84A-E446E60AB02F}" srcOrd="2" destOrd="0" presId="urn:microsoft.com/office/officeart/2005/8/layout/lProcess2"/>
    <dgm:cxn modelId="{7A7A374F-4EC5-4EA3-A589-8B6091D6AFBC}" type="presParOf" srcId="{F55162E0-2623-4C78-B84A-E446E60AB02F}" destId="{102E0A8C-8F08-480C-9E11-149641AD264E}" srcOrd="0" destOrd="0" presId="urn:microsoft.com/office/officeart/2005/8/layout/lProcess2"/>
    <dgm:cxn modelId="{A433D7D2-7E9A-48E2-A095-24D21A9372B5}" type="presParOf" srcId="{F55162E0-2623-4C78-B84A-E446E60AB02F}" destId="{81179977-0958-4F95-9EEB-01250FA29539}" srcOrd="1" destOrd="0" presId="urn:microsoft.com/office/officeart/2005/8/layout/lProcess2"/>
    <dgm:cxn modelId="{76B39146-CBE2-4B0F-A32D-CFEC9D0AD8B8}" type="presParOf" srcId="{F55162E0-2623-4C78-B84A-E446E60AB02F}" destId="{F3B5761C-32FD-45F7-99FA-3CADA7224CCA}" srcOrd="2" destOrd="0" presId="urn:microsoft.com/office/officeart/2005/8/layout/lProcess2"/>
    <dgm:cxn modelId="{0DCDF2FD-9691-4ABD-9D1F-74BDC4A2EC33}" type="presParOf" srcId="{F3B5761C-32FD-45F7-99FA-3CADA7224CCA}" destId="{C5CB77B4-7A95-46A1-AE0B-87491B784EB7}" srcOrd="0" destOrd="0" presId="urn:microsoft.com/office/officeart/2005/8/layout/lProcess2"/>
    <dgm:cxn modelId="{F9D787BB-DA5F-432C-AC48-36FA308693D1}" type="presParOf" srcId="{C5CB77B4-7A95-46A1-AE0B-87491B784EB7}" destId="{D2C2F61B-0AA5-4229-9914-FBA56E48A87A}" srcOrd="0" destOrd="0" presId="urn:microsoft.com/office/officeart/2005/8/layout/lProcess2"/>
    <dgm:cxn modelId="{A2583D81-884B-4A9C-9100-FBD2552C2780}" type="presParOf" srcId="{C5CB77B4-7A95-46A1-AE0B-87491B784EB7}" destId="{E4098C78-4A09-4578-AAD9-49CB044D8CCD}" srcOrd="1" destOrd="0" presId="urn:microsoft.com/office/officeart/2005/8/layout/lProcess2"/>
    <dgm:cxn modelId="{75F1F3B1-0FBE-44CD-9497-6D9060C38547}" type="presParOf" srcId="{C5CB77B4-7A95-46A1-AE0B-87491B784EB7}" destId="{CF12CD21-10AB-43CB-85B8-E9EE105301F8}" srcOrd="2" destOrd="0" presId="urn:microsoft.com/office/officeart/2005/8/layout/lProcess2"/>
    <dgm:cxn modelId="{17585FE2-C4B9-4534-8A8C-9A68E3A349A1}" type="presParOf" srcId="{C5CB77B4-7A95-46A1-AE0B-87491B784EB7}" destId="{DC9B493E-9696-47C8-8338-99B1DCD60227}" srcOrd="3" destOrd="0" presId="urn:microsoft.com/office/officeart/2005/8/layout/lProcess2"/>
    <dgm:cxn modelId="{BBB9D8CC-F7C8-47FF-8804-017C95E297D9}" type="presParOf" srcId="{C5CB77B4-7A95-46A1-AE0B-87491B784EB7}" destId="{B70CD08E-C5D8-40DA-887B-1B68C99D2EAF}" srcOrd="4" destOrd="0" presId="urn:microsoft.com/office/officeart/2005/8/layout/lProcess2"/>
    <dgm:cxn modelId="{38407628-9775-4BBD-8913-220F69F28FAD}" type="presParOf" srcId="{9B75AF8E-B921-4D88-B467-7F29FEE1F71F}" destId="{065D16A6-8F6B-4F06-8350-21966F1D4CCD}" srcOrd="3" destOrd="0" presId="urn:microsoft.com/office/officeart/2005/8/layout/lProcess2"/>
    <dgm:cxn modelId="{5B9AD735-02E1-49D4-B913-D4C5BF23174B}" type="presParOf" srcId="{9B75AF8E-B921-4D88-B467-7F29FEE1F71F}" destId="{E517181D-11A8-4B9D-A527-7A5A2A58BA8E}" srcOrd="4" destOrd="0" presId="urn:microsoft.com/office/officeart/2005/8/layout/lProcess2"/>
    <dgm:cxn modelId="{F557ACB2-B191-4D29-836D-91FF5BF9E7A4}" type="presParOf" srcId="{E517181D-11A8-4B9D-A527-7A5A2A58BA8E}" destId="{86993726-B9CA-4BF9-B3C7-1209631743AC}" srcOrd="0" destOrd="0" presId="urn:microsoft.com/office/officeart/2005/8/layout/lProcess2"/>
    <dgm:cxn modelId="{7861F321-503E-424A-970C-21E853F19C97}" type="presParOf" srcId="{E517181D-11A8-4B9D-A527-7A5A2A58BA8E}" destId="{59681CB2-12DF-4725-925D-28DF19B2DBDB}" srcOrd="1" destOrd="0" presId="urn:microsoft.com/office/officeart/2005/8/layout/lProcess2"/>
    <dgm:cxn modelId="{BACF0BEB-F85D-4B4A-BC73-E0035BB097AB}" type="presParOf" srcId="{E517181D-11A8-4B9D-A527-7A5A2A58BA8E}" destId="{416AEB9E-CA3A-4865-9724-AA5A756988F6}" srcOrd="2" destOrd="0" presId="urn:microsoft.com/office/officeart/2005/8/layout/lProcess2"/>
    <dgm:cxn modelId="{8E0A1832-F77E-49D6-9BAF-EEE199DC1435}" type="presParOf" srcId="{416AEB9E-CA3A-4865-9724-AA5A756988F6}" destId="{70094241-45BF-4549-9EE2-1F310ACC73B1}" srcOrd="0" destOrd="0" presId="urn:microsoft.com/office/officeart/2005/8/layout/lProcess2"/>
    <dgm:cxn modelId="{4E3D3F1F-3053-4260-AB35-FA4B0F468C2A}" type="presParOf" srcId="{70094241-45BF-4549-9EE2-1F310ACC73B1}" destId="{89336EEE-C958-40E3-9BFA-3599CF0B9DC3}" srcOrd="0" destOrd="0" presId="urn:microsoft.com/office/officeart/2005/8/layout/lProcess2"/>
    <dgm:cxn modelId="{0EFAED3D-2F12-4282-A27C-F475A5F5F1E9}" type="presParOf" srcId="{70094241-45BF-4549-9EE2-1F310ACC73B1}" destId="{00D43F7E-404B-4C87-BFFD-86E735181C0F}" srcOrd="1" destOrd="0" presId="urn:microsoft.com/office/officeart/2005/8/layout/lProcess2"/>
    <dgm:cxn modelId="{F986F343-3213-4353-BBF0-02FBB88BDEF4}" type="presParOf" srcId="{70094241-45BF-4549-9EE2-1F310ACC73B1}" destId="{EBEDD299-415F-4974-8310-40DA419E8FFB}" srcOrd="2" destOrd="0" presId="urn:microsoft.com/office/officeart/2005/8/layout/lProcess2"/>
    <dgm:cxn modelId="{61657E28-FFBB-47B2-AEAD-C21903636D10}" type="presParOf" srcId="{70094241-45BF-4549-9EE2-1F310ACC73B1}" destId="{AD5ABD51-4A9A-48A9-879E-7D53C3C9161C}" srcOrd="3" destOrd="0" presId="urn:microsoft.com/office/officeart/2005/8/layout/lProcess2"/>
    <dgm:cxn modelId="{2ACE06AD-9667-442C-8D0C-659EDF1F0745}" type="presParOf" srcId="{70094241-45BF-4549-9EE2-1F310ACC73B1}" destId="{E1189214-6522-472E-B372-BAC0271101A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CCB8EB-AEEC-4908-A951-997A84D005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DE1BB19-CEF2-4C58-999D-BDD83783F92F}">
      <dgm:prSet phldrT="[Text]" custT="1"/>
      <dgm:spPr>
        <a:solidFill>
          <a:srgbClr val="ED8B6F"/>
        </a:solidFill>
        <a:ln>
          <a:noFill/>
        </a:ln>
      </dgm:spPr>
      <dgm:t>
        <a:bodyPr/>
        <a:lstStyle/>
        <a:p>
          <a:r>
            <a:rPr lang="en-US" sz="3600" b="1" dirty="0"/>
            <a:t>1</a:t>
          </a:r>
        </a:p>
      </dgm:t>
    </dgm:pt>
    <dgm:pt modelId="{0FCE0641-02E2-46A0-A142-28806F05E77C}" type="parTrans" cxnId="{0075E645-239C-4AF9-9025-229C15D50F68}">
      <dgm:prSet/>
      <dgm:spPr/>
      <dgm:t>
        <a:bodyPr/>
        <a:lstStyle/>
        <a:p>
          <a:endParaRPr lang="en-US"/>
        </a:p>
      </dgm:t>
    </dgm:pt>
    <dgm:pt modelId="{F9E3BF90-CCE9-4DE4-BF4A-CA09CBDDE1C6}" type="sibTrans" cxnId="{0075E645-239C-4AF9-9025-229C15D50F68}">
      <dgm:prSet/>
      <dgm:spPr/>
      <dgm:t>
        <a:bodyPr/>
        <a:lstStyle/>
        <a:p>
          <a:endParaRPr lang="en-US"/>
        </a:p>
      </dgm:t>
    </dgm:pt>
    <dgm:pt modelId="{AD3F5322-2CD0-4A87-81FA-188F70D4BF61}">
      <dgm:prSet phldrT="[Text]"/>
      <dgm:spPr>
        <a:solidFill>
          <a:srgbClr val="ED8B6F">
            <a:alpha val="30000"/>
          </a:srgbClr>
        </a:solidFill>
      </dgm:spPr>
      <dgm:t>
        <a:bodyPr/>
        <a:lstStyle/>
        <a:p>
          <a:r>
            <a:rPr lang="en-US" dirty="0"/>
            <a:t>I don’t know how to do this yet. </a:t>
          </a:r>
        </a:p>
      </dgm:t>
    </dgm:pt>
    <dgm:pt modelId="{276E87B1-F7CA-44F3-A8DC-B99BDFA42B31}" type="parTrans" cxnId="{A732E990-9412-460D-9727-F52DC90258AD}">
      <dgm:prSet/>
      <dgm:spPr/>
      <dgm:t>
        <a:bodyPr/>
        <a:lstStyle/>
        <a:p>
          <a:endParaRPr lang="en-US"/>
        </a:p>
      </dgm:t>
    </dgm:pt>
    <dgm:pt modelId="{200C4748-6DD6-40A7-91C3-8E992775EBDD}" type="sibTrans" cxnId="{A732E990-9412-460D-9727-F52DC90258AD}">
      <dgm:prSet/>
      <dgm:spPr/>
      <dgm:t>
        <a:bodyPr/>
        <a:lstStyle/>
        <a:p>
          <a:endParaRPr lang="en-US"/>
        </a:p>
      </dgm:t>
    </dgm:pt>
    <dgm:pt modelId="{D5A70CDF-0DAE-4C54-9F61-A0FCC5166EC7}">
      <dgm:prSet phldrT="[Text]" custT="1"/>
      <dgm:spPr>
        <a:solidFill>
          <a:srgbClr val="ED8B6F"/>
        </a:solidFill>
        <a:ln w="12700" cap="flat" cmpd="sng" algn="ctr">
          <a:noFill/>
          <a:prstDash val="solid"/>
          <a:miter lim="800000"/>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en-US" sz="3600" b="1" kern="1200" dirty="0">
              <a:solidFill>
                <a:prstClr val="white"/>
              </a:solidFill>
              <a:latin typeface="Arial" panose="020B0604020202020204"/>
              <a:ea typeface="+mn-ea"/>
              <a:cs typeface="+mn-cs"/>
            </a:rPr>
            <a:t>3</a:t>
          </a:r>
        </a:p>
      </dgm:t>
    </dgm:pt>
    <dgm:pt modelId="{18B94B56-A356-4A77-BFB0-8C0E30BFAE72}" type="parTrans" cxnId="{7403D4AE-7057-47BF-894A-D70AD2249D4B}">
      <dgm:prSet/>
      <dgm:spPr/>
      <dgm:t>
        <a:bodyPr/>
        <a:lstStyle/>
        <a:p>
          <a:endParaRPr lang="en-US"/>
        </a:p>
      </dgm:t>
    </dgm:pt>
    <dgm:pt modelId="{144175E2-BD48-41ED-87F6-C5632F6A6F35}" type="sibTrans" cxnId="{7403D4AE-7057-47BF-894A-D70AD2249D4B}">
      <dgm:prSet/>
      <dgm:spPr/>
      <dgm:t>
        <a:bodyPr/>
        <a:lstStyle/>
        <a:p>
          <a:endParaRPr lang="en-US"/>
        </a:p>
      </dgm:t>
    </dgm:pt>
    <dgm:pt modelId="{9B279E72-781C-4CEB-A36F-BCE9E559F399}">
      <dgm:prSet phldrT="[Text]"/>
      <dgm:spPr>
        <a:solidFill>
          <a:srgbClr val="ED8B6F">
            <a:alpha val="30000"/>
          </a:srgbClr>
        </a:solidFill>
      </dgm:spPr>
      <dgm:t>
        <a:bodyPr/>
        <a:lstStyle/>
        <a:p>
          <a:r>
            <a:rPr lang="en-US" dirty="0"/>
            <a:t>I know some aspects of this, but not all. </a:t>
          </a:r>
        </a:p>
      </dgm:t>
    </dgm:pt>
    <dgm:pt modelId="{17030E48-2E81-4F3F-A270-D707C55143BE}" type="parTrans" cxnId="{BBC8D217-8288-4D51-93CC-492FEFC2E810}">
      <dgm:prSet/>
      <dgm:spPr/>
      <dgm:t>
        <a:bodyPr/>
        <a:lstStyle/>
        <a:p>
          <a:endParaRPr lang="en-US"/>
        </a:p>
      </dgm:t>
    </dgm:pt>
    <dgm:pt modelId="{B3ADE5E9-87EC-45A3-A698-E6DBB8245761}" type="sibTrans" cxnId="{BBC8D217-8288-4D51-93CC-492FEFC2E810}">
      <dgm:prSet/>
      <dgm:spPr/>
      <dgm:t>
        <a:bodyPr/>
        <a:lstStyle/>
        <a:p>
          <a:endParaRPr lang="en-US"/>
        </a:p>
      </dgm:t>
    </dgm:pt>
    <dgm:pt modelId="{DE11D0C7-4326-4B60-8EC6-4DA737FDE4F0}">
      <dgm:prSet phldrT="[Text]" custT="1"/>
      <dgm:spPr>
        <a:solidFill>
          <a:srgbClr val="ED8B6F"/>
        </a:solidFill>
        <a:ln w="12700" cap="flat" cmpd="sng" algn="ctr">
          <a:noFill/>
          <a:prstDash val="solid"/>
          <a:miter lim="800000"/>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en-US" sz="3600" b="1" kern="1200" dirty="0">
              <a:solidFill>
                <a:prstClr val="white"/>
              </a:solidFill>
              <a:latin typeface="Arial" panose="020B0604020202020204"/>
              <a:ea typeface="+mn-ea"/>
              <a:cs typeface="+mn-cs"/>
            </a:rPr>
            <a:t>5</a:t>
          </a:r>
        </a:p>
      </dgm:t>
    </dgm:pt>
    <dgm:pt modelId="{3DF01F93-E55D-438E-B19C-5CA68075F091}" type="parTrans" cxnId="{B8F86EA6-65D8-4591-96B0-8A9F26F1F271}">
      <dgm:prSet/>
      <dgm:spPr/>
      <dgm:t>
        <a:bodyPr/>
        <a:lstStyle/>
        <a:p>
          <a:endParaRPr lang="en-US"/>
        </a:p>
      </dgm:t>
    </dgm:pt>
    <dgm:pt modelId="{0B7CCDAF-64E4-4E15-A842-4B1028BC374F}" type="sibTrans" cxnId="{B8F86EA6-65D8-4591-96B0-8A9F26F1F271}">
      <dgm:prSet/>
      <dgm:spPr/>
      <dgm:t>
        <a:bodyPr/>
        <a:lstStyle/>
        <a:p>
          <a:endParaRPr lang="en-US"/>
        </a:p>
      </dgm:t>
    </dgm:pt>
    <dgm:pt modelId="{53201325-6717-4F46-8AF6-C71A318BC5E7}">
      <dgm:prSet phldrT="[Text]"/>
      <dgm:spPr>
        <a:solidFill>
          <a:srgbClr val="ED8B6F">
            <a:alpha val="30000"/>
          </a:srgbClr>
        </a:solidFill>
      </dgm:spPr>
      <dgm:t>
        <a:bodyPr/>
        <a:lstStyle/>
        <a:p>
          <a:r>
            <a:rPr lang="en-US" dirty="0"/>
            <a:t>I’m a pro at this. I could teach it to someone else right now!</a:t>
          </a:r>
        </a:p>
      </dgm:t>
    </dgm:pt>
    <dgm:pt modelId="{04CFC724-33ED-4F8E-934D-435C758B0551}" type="parTrans" cxnId="{EEB21AD0-8CCB-4252-8CB1-EA859042B3B9}">
      <dgm:prSet/>
      <dgm:spPr/>
      <dgm:t>
        <a:bodyPr/>
        <a:lstStyle/>
        <a:p>
          <a:endParaRPr lang="en-US"/>
        </a:p>
      </dgm:t>
    </dgm:pt>
    <dgm:pt modelId="{EBDA8CC4-E857-4750-AE57-DF9EA457C068}" type="sibTrans" cxnId="{EEB21AD0-8CCB-4252-8CB1-EA859042B3B9}">
      <dgm:prSet/>
      <dgm:spPr/>
      <dgm:t>
        <a:bodyPr/>
        <a:lstStyle/>
        <a:p>
          <a:endParaRPr lang="en-US"/>
        </a:p>
      </dgm:t>
    </dgm:pt>
    <dgm:pt modelId="{28667CA4-9C95-415F-97FB-C8DF731DCC07}">
      <dgm:prSet phldrT="[Text]"/>
      <dgm:spPr>
        <a:solidFill>
          <a:srgbClr val="ED8B6F">
            <a:alpha val="30000"/>
          </a:srgbClr>
        </a:solidFill>
      </dgm:spPr>
      <dgm:t>
        <a:bodyPr/>
        <a:lstStyle/>
        <a:p>
          <a:r>
            <a:rPr lang="en-US" dirty="0"/>
            <a:t>I don’t understand what this means. </a:t>
          </a:r>
        </a:p>
      </dgm:t>
    </dgm:pt>
    <dgm:pt modelId="{095F943F-1BC3-409F-B7DE-47A676E4C45C}" type="parTrans" cxnId="{4C47B76A-7E0E-4F00-AE2C-71265D2762D1}">
      <dgm:prSet/>
      <dgm:spPr/>
      <dgm:t>
        <a:bodyPr/>
        <a:lstStyle/>
        <a:p>
          <a:endParaRPr lang="en-US"/>
        </a:p>
      </dgm:t>
    </dgm:pt>
    <dgm:pt modelId="{91F30DAF-F3FC-488A-B62A-D775FC307C90}" type="sibTrans" cxnId="{4C47B76A-7E0E-4F00-AE2C-71265D2762D1}">
      <dgm:prSet/>
      <dgm:spPr/>
      <dgm:t>
        <a:bodyPr/>
        <a:lstStyle/>
        <a:p>
          <a:endParaRPr lang="en-US"/>
        </a:p>
      </dgm:t>
    </dgm:pt>
    <dgm:pt modelId="{C9319A0F-A24D-4638-948E-5D497C6762C9}" type="pres">
      <dgm:prSet presAssocID="{9ACCB8EB-AEEC-4908-A951-997A84D005DE}" presName="Name0" presStyleCnt="0">
        <dgm:presLayoutVars>
          <dgm:dir/>
          <dgm:animLvl val="lvl"/>
          <dgm:resizeHandles val="exact"/>
        </dgm:presLayoutVars>
      </dgm:prSet>
      <dgm:spPr/>
    </dgm:pt>
    <dgm:pt modelId="{3B3605AA-698D-4630-8F2E-49B2AFF5531A}" type="pres">
      <dgm:prSet presAssocID="{7DE1BB19-CEF2-4C58-999D-BDD83783F92F}" presName="composite" presStyleCnt="0"/>
      <dgm:spPr/>
    </dgm:pt>
    <dgm:pt modelId="{6938F59C-2482-4A49-9B6C-FB79D08F8FE0}" type="pres">
      <dgm:prSet presAssocID="{7DE1BB19-CEF2-4C58-999D-BDD83783F92F}" presName="parTx" presStyleLbl="alignNode1" presStyleIdx="0" presStyleCnt="3">
        <dgm:presLayoutVars>
          <dgm:chMax val="0"/>
          <dgm:chPref val="0"/>
          <dgm:bulletEnabled val="1"/>
        </dgm:presLayoutVars>
      </dgm:prSet>
      <dgm:spPr/>
    </dgm:pt>
    <dgm:pt modelId="{79B3715D-85DE-468B-BF1E-EA18AD767EDE}" type="pres">
      <dgm:prSet presAssocID="{7DE1BB19-CEF2-4C58-999D-BDD83783F92F}" presName="desTx" presStyleLbl="alignAccFollowNode1" presStyleIdx="0" presStyleCnt="3">
        <dgm:presLayoutVars>
          <dgm:bulletEnabled val="1"/>
        </dgm:presLayoutVars>
      </dgm:prSet>
      <dgm:spPr/>
    </dgm:pt>
    <dgm:pt modelId="{26F5D136-710D-4924-B257-756940F307BB}" type="pres">
      <dgm:prSet presAssocID="{F9E3BF90-CCE9-4DE4-BF4A-CA09CBDDE1C6}" presName="space" presStyleCnt="0"/>
      <dgm:spPr/>
    </dgm:pt>
    <dgm:pt modelId="{82C811EB-752E-4EA0-95A7-27E9CE45C9F1}" type="pres">
      <dgm:prSet presAssocID="{D5A70CDF-0DAE-4C54-9F61-A0FCC5166EC7}" presName="composite" presStyleCnt="0"/>
      <dgm:spPr/>
    </dgm:pt>
    <dgm:pt modelId="{3868A219-81E4-40AB-9BAB-031D78A255AD}" type="pres">
      <dgm:prSet presAssocID="{D5A70CDF-0DAE-4C54-9F61-A0FCC5166EC7}" presName="parTx" presStyleLbl="alignNode1" presStyleIdx="1" presStyleCnt="3">
        <dgm:presLayoutVars>
          <dgm:chMax val="0"/>
          <dgm:chPref val="0"/>
          <dgm:bulletEnabled val="1"/>
        </dgm:presLayoutVars>
      </dgm:prSet>
      <dgm:spPr>
        <a:xfrm>
          <a:off x="2101619" y="681614"/>
          <a:ext cx="1839317" cy="547200"/>
        </a:xfrm>
        <a:prstGeom prst="rect">
          <a:avLst/>
        </a:prstGeom>
      </dgm:spPr>
    </dgm:pt>
    <dgm:pt modelId="{688BD7F6-0DA4-499A-ADC4-76EED6B35613}" type="pres">
      <dgm:prSet presAssocID="{D5A70CDF-0DAE-4C54-9F61-A0FCC5166EC7}" presName="desTx" presStyleLbl="alignAccFollowNode1" presStyleIdx="1" presStyleCnt="3">
        <dgm:presLayoutVars>
          <dgm:bulletEnabled val="1"/>
        </dgm:presLayoutVars>
      </dgm:prSet>
      <dgm:spPr/>
    </dgm:pt>
    <dgm:pt modelId="{47FBC4FA-0700-470B-A935-EC2DC6140578}" type="pres">
      <dgm:prSet presAssocID="{144175E2-BD48-41ED-87F6-C5632F6A6F35}" presName="space" presStyleCnt="0"/>
      <dgm:spPr/>
    </dgm:pt>
    <dgm:pt modelId="{973E2EDC-2EB6-4CD8-AFD5-3C0A31D3069F}" type="pres">
      <dgm:prSet presAssocID="{DE11D0C7-4326-4B60-8EC6-4DA737FDE4F0}" presName="composite" presStyleCnt="0"/>
      <dgm:spPr/>
    </dgm:pt>
    <dgm:pt modelId="{6B272668-94CE-47E4-97F7-D99A82CDF99D}" type="pres">
      <dgm:prSet presAssocID="{DE11D0C7-4326-4B60-8EC6-4DA737FDE4F0}" presName="parTx" presStyleLbl="alignNode1" presStyleIdx="2" presStyleCnt="3">
        <dgm:presLayoutVars>
          <dgm:chMax val="0"/>
          <dgm:chPref val="0"/>
          <dgm:bulletEnabled val="1"/>
        </dgm:presLayoutVars>
      </dgm:prSet>
      <dgm:spPr>
        <a:xfrm>
          <a:off x="4198441" y="645070"/>
          <a:ext cx="1839317" cy="547200"/>
        </a:xfrm>
        <a:prstGeom prst="rect">
          <a:avLst/>
        </a:prstGeom>
      </dgm:spPr>
    </dgm:pt>
    <dgm:pt modelId="{8E47C1FB-0681-4B8A-89B0-9631428A8993}" type="pres">
      <dgm:prSet presAssocID="{DE11D0C7-4326-4B60-8EC6-4DA737FDE4F0}" presName="desTx" presStyleLbl="alignAccFollowNode1" presStyleIdx="2" presStyleCnt="3">
        <dgm:presLayoutVars>
          <dgm:bulletEnabled val="1"/>
        </dgm:presLayoutVars>
      </dgm:prSet>
      <dgm:spPr/>
    </dgm:pt>
  </dgm:ptLst>
  <dgm:cxnLst>
    <dgm:cxn modelId="{9A44D211-6C96-4186-8911-103F2688225A}" type="presOf" srcId="{28667CA4-9C95-415F-97FB-C8DF731DCC07}" destId="{79B3715D-85DE-468B-BF1E-EA18AD767EDE}" srcOrd="0" destOrd="1" presId="urn:microsoft.com/office/officeart/2005/8/layout/hList1"/>
    <dgm:cxn modelId="{BBC8D217-8288-4D51-93CC-492FEFC2E810}" srcId="{D5A70CDF-0DAE-4C54-9F61-A0FCC5166EC7}" destId="{9B279E72-781C-4CEB-A36F-BCE9E559F399}" srcOrd="0" destOrd="0" parTransId="{17030E48-2E81-4F3F-A270-D707C55143BE}" sibTransId="{B3ADE5E9-87EC-45A3-A698-E6DBB8245761}"/>
    <dgm:cxn modelId="{0708653E-4352-4C6F-AE30-7E298C3142D1}" type="presOf" srcId="{AD3F5322-2CD0-4A87-81FA-188F70D4BF61}" destId="{79B3715D-85DE-468B-BF1E-EA18AD767EDE}" srcOrd="0" destOrd="0" presId="urn:microsoft.com/office/officeart/2005/8/layout/hList1"/>
    <dgm:cxn modelId="{007D4844-6291-41BE-AF02-201D6385BD7E}" type="presOf" srcId="{DE11D0C7-4326-4B60-8EC6-4DA737FDE4F0}" destId="{6B272668-94CE-47E4-97F7-D99A82CDF99D}" srcOrd="0" destOrd="0" presId="urn:microsoft.com/office/officeart/2005/8/layout/hList1"/>
    <dgm:cxn modelId="{0075E645-239C-4AF9-9025-229C15D50F68}" srcId="{9ACCB8EB-AEEC-4908-A951-997A84D005DE}" destId="{7DE1BB19-CEF2-4C58-999D-BDD83783F92F}" srcOrd="0" destOrd="0" parTransId="{0FCE0641-02E2-46A0-A142-28806F05E77C}" sibTransId="{F9E3BF90-CCE9-4DE4-BF4A-CA09CBDDE1C6}"/>
    <dgm:cxn modelId="{4C47B76A-7E0E-4F00-AE2C-71265D2762D1}" srcId="{7DE1BB19-CEF2-4C58-999D-BDD83783F92F}" destId="{28667CA4-9C95-415F-97FB-C8DF731DCC07}" srcOrd="1" destOrd="0" parTransId="{095F943F-1BC3-409F-B7DE-47A676E4C45C}" sibTransId="{91F30DAF-F3FC-488A-B62A-D775FC307C90}"/>
    <dgm:cxn modelId="{88BB3E4C-1ABD-4D41-8C07-4408512BBB0B}" type="presOf" srcId="{7DE1BB19-CEF2-4C58-999D-BDD83783F92F}" destId="{6938F59C-2482-4A49-9B6C-FB79D08F8FE0}" srcOrd="0" destOrd="0" presId="urn:microsoft.com/office/officeart/2005/8/layout/hList1"/>
    <dgm:cxn modelId="{6114C86E-3AEF-4DFA-A533-CFD9415226F0}" type="presOf" srcId="{9ACCB8EB-AEEC-4908-A951-997A84D005DE}" destId="{C9319A0F-A24D-4638-948E-5D497C6762C9}" srcOrd="0" destOrd="0" presId="urn:microsoft.com/office/officeart/2005/8/layout/hList1"/>
    <dgm:cxn modelId="{34CD0574-881F-45E9-A0F7-E529E6655EA4}" type="presOf" srcId="{53201325-6717-4F46-8AF6-C71A318BC5E7}" destId="{8E47C1FB-0681-4B8A-89B0-9631428A8993}" srcOrd="0" destOrd="0" presId="urn:microsoft.com/office/officeart/2005/8/layout/hList1"/>
    <dgm:cxn modelId="{A732E990-9412-460D-9727-F52DC90258AD}" srcId="{7DE1BB19-CEF2-4C58-999D-BDD83783F92F}" destId="{AD3F5322-2CD0-4A87-81FA-188F70D4BF61}" srcOrd="0" destOrd="0" parTransId="{276E87B1-F7CA-44F3-A8DC-B99BDFA42B31}" sibTransId="{200C4748-6DD6-40A7-91C3-8E992775EBDD}"/>
    <dgm:cxn modelId="{B8F86EA6-65D8-4591-96B0-8A9F26F1F271}" srcId="{9ACCB8EB-AEEC-4908-A951-997A84D005DE}" destId="{DE11D0C7-4326-4B60-8EC6-4DA737FDE4F0}" srcOrd="2" destOrd="0" parTransId="{3DF01F93-E55D-438E-B19C-5CA68075F091}" sibTransId="{0B7CCDAF-64E4-4E15-A842-4B1028BC374F}"/>
    <dgm:cxn modelId="{7403D4AE-7057-47BF-894A-D70AD2249D4B}" srcId="{9ACCB8EB-AEEC-4908-A951-997A84D005DE}" destId="{D5A70CDF-0DAE-4C54-9F61-A0FCC5166EC7}" srcOrd="1" destOrd="0" parTransId="{18B94B56-A356-4A77-BFB0-8C0E30BFAE72}" sibTransId="{144175E2-BD48-41ED-87F6-C5632F6A6F35}"/>
    <dgm:cxn modelId="{559B65AF-0A6C-469D-A628-57095EE48BD4}" type="presOf" srcId="{D5A70CDF-0DAE-4C54-9F61-A0FCC5166EC7}" destId="{3868A219-81E4-40AB-9BAB-031D78A255AD}" srcOrd="0" destOrd="0" presId="urn:microsoft.com/office/officeart/2005/8/layout/hList1"/>
    <dgm:cxn modelId="{EEB21AD0-8CCB-4252-8CB1-EA859042B3B9}" srcId="{DE11D0C7-4326-4B60-8EC6-4DA737FDE4F0}" destId="{53201325-6717-4F46-8AF6-C71A318BC5E7}" srcOrd="0" destOrd="0" parTransId="{04CFC724-33ED-4F8E-934D-435C758B0551}" sibTransId="{EBDA8CC4-E857-4750-AE57-DF9EA457C068}"/>
    <dgm:cxn modelId="{687DB0ED-99EA-4076-A2C7-9B491CAAFD53}" type="presOf" srcId="{9B279E72-781C-4CEB-A36F-BCE9E559F399}" destId="{688BD7F6-0DA4-499A-ADC4-76EED6B35613}" srcOrd="0" destOrd="0" presId="urn:microsoft.com/office/officeart/2005/8/layout/hList1"/>
    <dgm:cxn modelId="{51A4592E-E421-4318-AFE2-6C2B20E41425}" type="presParOf" srcId="{C9319A0F-A24D-4638-948E-5D497C6762C9}" destId="{3B3605AA-698D-4630-8F2E-49B2AFF5531A}" srcOrd="0" destOrd="0" presId="urn:microsoft.com/office/officeart/2005/8/layout/hList1"/>
    <dgm:cxn modelId="{D0579D9D-EDB3-44C3-9EF5-821DDB1561A4}" type="presParOf" srcId="{3B3605AA-698D-4630-8F2E-49B2AFF5531A}" destId="{6938F59C-2482-4A49-9B6C-FB79D08F8FE0}" srcOrd="0" destOrd="0" presId="urn:microsoft.com/office/officeart/2005/8/layout/hList1"/>
    <dgm:cxn modelId="{D667CB5E-5925-4FE5-81C3-4CF43704ECE2}" type="presParOf" srcId="{3B3605AA-698D-4630-8F2E-49B2AFF5531A}" destId="{79B3715D-85DE-468B-BF1E-EA18AD767EDE}" srcOrd="1" destOrd="0" presId="urn:microsoft.com/office/officeart/2005/8/layout/hList1"/>
    <dgm:cxn modelId="{C3CB4A28-7C80-48E9-8E31-5F9CDDA90092}" type="presParOf" srcId="{C9319A0F-A24D-4638-948E-5D497C6762C9}" destId="{26F5D136-710D-4924-B257-756940F307BB}" srcOrd="1" destOrd="0" presId="urn:microsoft.com/office/officeart/2005/8/layout/hList1"/>
    <dgm:cxn modelId="{D7F3CDF0-EF37-4DC3-8DC0-17B8D6DE4384}" type="presParOf" srcId="{C9319A0F-A24D-4638-948E-5D497C6762C9}" destId="{82C811EB-752E-4EA0-95A7-27E9CE45C9F1}" srcOrd="2" destOrd="0" presId="urn:microsoft.com/office/officeart/2005/8/layout/hList1"/>
    <dgm:cxn modelId="{C489F1A2-FBB7-413E-B698-C6ED5BF48F66}" type="presParOf" srcId="{82C811EB-752E-4EA0-95A7-27E9CE45C9F1}" destId="{3868A219-81E4-40AB-9BAB-031D78A255AD}" srcOrd="0" destOrd="0" presId="urn:microsoft.com/office/officeart/2005/8/layout/hList1"/>
    <dgm:cxn modelId="{37F4A5C0-3C87-404B-A634-70A3C73EFBF9}" type="presParOf" srcId="{82C811EB-752E-4EA0-95A7-27E9CE45C9F1}" destId="{688BD7F6-0DA4-499A-ADC4-76EED6B35613}" srcOrd="1" destOrd="0" presId="urn:microsoft.com/office/officeart/2005/8/layout/hList1"/>
    <dgm:cxn modelId="{2C7B2E6F-AC50-48E6-8535-F8E383104E76}" type="presParOf" srcId="{C9319A0F-A24D-4638-948E-5D497C6762C9}" destId="{47FBC4FA-0700-470B-A935-EC2DC6140578}" srcOrd="3" destOrd="0" presId="urn:microsoft.com/office/officeart/2005/8/layout/hList1"/>
    <dgm:cxn modelId="{88B40760-F4AA-4E68-A23B-02BF39E20685}" type="presParOf" srcId="{C9319A0F-A24D-4638-948E-5D497C6762C9}" destId="{973E2EDC-2EB6-4CD8-AFD5-3C0A31D3069F}" srcOrd="4" destOrd="0" presId="urn:microsoft.com/office/officeart/2005/8/layout/hList1"/>
    <dgm:cxn modelId="{2EB08DF1-B499-4B6D-946A-8FFA3E7F00F5}" type="presParOf" srcId="{973E2EDC-2EB6-4CD8-AFD5-3C0A31D3069F}" destId="{6B272668-94CE-47E4-97F7-D99A82CDF99D}" srcOrd="0" destOrd="0" presId="urn:microsoft.com/office/officeart/2005/8/layout/hList1"/>
    <dgm:cxn modelId="{0E4E5F0E-2A64-4AA9-B86C-1F399A40FD52}" type="presParOf" srcId="{973E2EDC-2EB6-4CD8-AFD5-3C0A31D3069F}" destId="{8E47C1FB-0681-4B8A-89B0-9631428A89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8F59C-2482-4A49-9B6C-FB79D08F8FE0}">
      <dsp:nvSpPr>
        <dsp:cNvPr id="0" name=""/>
        <dsp:cNvSpPr/>
      </dsp:nvSpPr>
      <dsp:spPr>
        <a:xfrm>
          <a:off x="1948" y="23505"/>
          <a:ext cx="1899939" cy="629046"/>
        </a:xfrm>
        <a:prstGeom prst="rect">
          <a:avLst/>
        </a:prstGeom>
        <a:solidFill>
          <a:srgbClr val="ED8B6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dirty="0"/>
            <a:t>1</a:t>
          </a:r>
        </a:p>
      </dsp:txBody>
      <dsp:txXfrm>
        <a:off x="1948" y="23505"/>
        <a:ext cx="1899939" cy="629046"/>
      </dsp:txXfrm>
    </dsp:sp>
    <dsp:sp modelId="{79B3715D-85DE-468B-BF1E-EA18AD767EDE}">
      <dsp:nvSpPr>
        <dsp:cNvPr id="0" name=""/>
        <dsp:cNvSpPr/>
      </dsp:nvSpPr>
      <dsp:spPr>
        <a:xfrm>
          <a:off x="1948" y="652552"/>
          <a:ext cx="1899939" cy="2536380"/>
        </a:xfrm>
        <a:prstGeom prst="rect">
          <a:avLst/>
        </a:prstGeom>
        <a:solidFill>
          <a:srgbClr val="ED8B6F">
            <a:alpha val="3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 don’t know how to do this yet. </a:t>
          </a:r>
        </a:p>
        <a:p>
          <a:pPr marL="228600" lvl="1" indent="-228600" algn="l" defTabSz="933450">
            <a:lnSpc>
              <a:spcPct val="90000"/>
            </a:lnSpc>
            <a:spcBef>
              <a:spcPct val="0"/>
            </a:spcBef>
            <a:spcAft>
              <a:spcPct val="15000"/>
            </a:spcAft>
            <a:buChar char="•"/>
          </a:pPr>
          <a:r>
            <a:rPr lang="en-US" sz="2100" kern="1200" dirty="0"/>
            <a:t>I don’t understand what this means. </a:t>
          </a:r>
        </a:p>
      </dsp:txBody>
      <dsp:txXfrm>
        <a:off x="1948" y="652552"/>
        <a:ext cx="1899939" cy="2536380"/>
      </dsp:txXfrm>
    </dsp:sp>
    <dsp:sp modelId="{3868A219-81E4-40AB-9BAB-031D78A255AD}">
      <dsp:nvSpPr>
        <dsp:cNvPr id="0" name=""/>
        <dsp:cNvSpPr/>
      </dsp:nvSpPr>
      <dsp:spPr>
        <a:xfrm>
          <a:off x="2167880" y="23505"/>
          <a:ext cx="1899939" cy="629046"/>
        </a:xfrm>
        <a:prstGeom prst="rect">
          <a:avLst/>
        </a:prstGeom>
        <a:solidFill>
          <a:srgbClr val="ED8B6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3600" b="1" kern="1200" dirty="0">
              <a:solidFill>
                <a:prstClr val="white"/>
              </a:solidFill>
              <a:latin typeface="Arial" panose="020B0604020202020204"/>
              <a:ea typeface="+mn-ea"/>
              <a:cs typeface="+mn-cs"/>
            </a:rPr>
            <a:t>3</a:t>
          </a:r>
        </a:p>
      </dsp:txBody>
      <dsp:txXfrm>
        <a:off x="2167880" y="23505"/>
        <a:ext cx="1899939" cy="629046"/>
      </dsp:txXfrm>
    </dsp:sp>
    <dsp:sp modelId="{688BD7F6-0DA4-499A-ADC4-76EED6B35613}">
      <dsp:nvSpPr>
        <dsp:cNvPr id="0" name=""/>
        <dsp:cNvSpPr/>
      </dsp:nvSpPr>
      <dsp:spPr>
        <a:xfrm>
          <a:off x="2167880" y="652552"/>
          <a:ext cx="1899939" cy="2536380"/>
        </a:xfrm>
        <a:prstGeom prst="rect">
          <a:avLst/>
        </a:prstGeom>
        <a:solidFill>
          <a:srgbClr val="ED8B6F">
            <a:alpha val="3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 know some aspects, but not all. </a:t>
          </a:r>
        </a:p>
      </dsp:txBody>
      <dsp:txXfrm>
        <a:off x="2167880" y="652552"/>
        <a:ext cx="1899939" cy="2536380"/>
      </dsp:txXfrm>
    </dsp:sp>
    <dsp:sp modelId="{6B272668-94CE-47E4-97F7-D99A82CDF99D}">
      <dsp:nvSpPr>
        <dsp:cNvPr id="0" name=""/>
        <dsp:cNvSpPr/>
      </dsp:nvSpPr>
      <dsp:spPr>
        <a:xfrm>
          <a:off x="4333811" y="23505"/>
          <a:ext cx="1899939" cy="629046"/>
        </a:xfrm>
        <a:prstGeom prst="rect">
          <a:avLst/>
        </a:prstGeom>
        <a:solidFill>
          <a:srgbClr val="ED8B6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3600" b="1" kern="1200" dirty="0">
              <a:solidFill>
                <a:prstClr val="white"/>
              </a:solidFill>
              <a:latin typeface="Arial" panose="020B0604020202020204"/>
              <a:ea typeface="+mn-ea"/>
              <a:cs typeface="+mn-cs"/>
            </a:rPr>
            <a:t>5</a:t>
          </a:r>
        </a:p>
      </dsp:txBody>
      <dsp:txXfrm>
        <a:off x="4333811" y="23505"/>
        <a:ext cx="1899939" cy="629046"/>
      </dsp:txXfrm>
    </dsp:sp>
    <dsp:sp modelId="{8E47C1FB-0681-4B8A-89B0-9631428A8993}">
      <dsp:nvSpPr>
        <dsp:cNvPr id="0" name=""/>
        <dsp:cNvSpPr/>
      </dsp:nvSpPr>
      <dsp:spPr>
        <a:xfrm>
          <a:off x="4333811" y="652552"/>
          <a:ext cx="1899939" cy="2536380"/>
        </a:xfrm>
        <a:prstGeom prst="rect">
          <a:avLst/>
        </a:prstGeom>
        <a:solidFill>
          <a:srgbClr val="ED8B6F">
            <a:alpha val="3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I’m a pro at this. I could teach it to someone else right now!</a:t>
          </a:r>
        </a:p>
      </dsp:txBody>
      <dsp:txXfrm>
        <a:off x="4333811" y="652552"/>
        <a:ext cx="1899939" cy="253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1BEBC-E61E-4819-9F2E-851FBC80B38D}">
      <dsp:nvSpPr>
        <dsp:cNvPr id="0" name=""/>
        <dsp:cNvSpPr/>
      </dsp:nvSpPr>
      <dsp:spPr>
        <a:xfrm>
          <a:off x="944" y="405999"/>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RA: </a:t>
          </a:r>
        </a:p>
        <a:p>
          <a:pPr marL="0" lvl="0" indent="0" algn="ctr" defTabSz="1555750">
            <a:lnSpc>
              <a:spcPct val="90000"/>
            </a:lnSpc>
            <a:spcBef>
              <a:spcPct val="0"/>
            </a:spcBef>
            <a:spcAft>
              <a:spcPts val="0"/>
            </a:spcAft>
            <a:buNone/>
          </a:pPr>
          <a:r>
            <a:rPr lang="en-US" sz="3500" kern="1200" dirty="0"/>
            <a:t>Regional Application</a:t>
          </a:r>
        </a:p>
      </dsp:txBody>
      <dsp:txXfrm>
        <a:off x="944" y="405999"/>
        <a:ext cx="3682241" cy="2209344"/>
      </dsp:txXfrm>
    </dsp:sp>
    <dsp:sp modelId="{097E31D8-BAD3-4E47-BC3B-547077464C7C}">
      <dsp:nvSpPr>
        <dsp:cNvPr id="0" name=""/>
        <dsp:cNvSpPr/>
      </dsp:nvSpPr>
      <dsp:spPr>
        <a:xfrm>
          <a:off x="4051409" y="405999"/>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DFD: </a:t>
          </a:r>
        </a:p>
        <a:p>
          <a:pPr marL="0" lvl="0" indent="0" algn="ctr" defTabSz="1555750">
            <a:lnSpc>
              <a:spcPct val="90000"/>
            </a:lnSpc>
            <a:spcBef>
              <a:spcPct val="0"/>
            </a:spcBef>
            <a:spcAft>
              <a:spcPts val="0"/>
            </a:spcAft>
            <a:buNone/>
          </a:pPr>
          <a:r>
            <a:rPr lang="en-US" sz="3500" kern="1200" dirty="0"/>
            <a:t>Direct Funded District</a:t>
          </a:r>
        </a:p>
      </dsp:txBody>
      <dsp:txXfrm>
        <a:off x="4051409" y="405999"/>
        <a:ext cx="3682241" cy="2209344"/>
      </dsp:txXfrm>
    </dsp:sp>
    <dsp:sp modelId="{ACFB6A34-63D7-4371-9E58-DAB0DC12B956}">
      <dsp:nvSpPr>
        <dsp:cNvPr id="0" name=""/>
        <dsp:cNvSpPr/>
      </dsp:nvSpPr>
      <dsp:spPr>
        <a:xfrm>
          <a:off x="944" y="2983568"/>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DSA: </a:t>
          </a:r>
        </a:p>
        <a:p>
          <a:pPr marL="0" lvl="0" indent="0" algn="ctr" defTabSz="1555750">
            <a:lnSpc>
              <a:spcPct val="90000"/>
            </a:lnSpc>
            <a:spcBef>
              <a:spcPct val="0"/>
            </a:spcBef>
            <a:spcAft>
              <a:spcPts val="0"/>
            </a:spcAft>
            <a:buNone/>
          </a:pPr>
          <a:r>
            <a:rPr lang="en-US" sz="3500" kern="1200" dirty="0"/>
            <a:t>District Service Agreement</a:t>
          </a:r>
        </a:p>
      </dsp:txBody>
      <dsp:txXfrm>
        <a:off x="944" y="2983568"/>
        <a:ext cx="3682241" cy="2209344"/>
      </dsp:txXfrm>
    </dsp:sp>
    <dsp:sp modelId="{D9BD6DA9-BF2A-45C7-A8FD-D48A7FFB71F8}">
      <dsp:nvSpPr>
        <dsp:cNvPr id="0" name=""/>
        <dsp:cNvSpPr/>
      </dsp:nvSpPr>
      <dsp:spPr>
        <a:xfrm>
          <a:off x="4051409" y="2983568"/>
          <a:ext cx="3682241" cy="2209344"/>
        </a:xfrm>
        <a:prstGeom prst="rect">
          <a:avLst/>
        </a:prstGeom>
        <a:solidFill>
          <a:srgbClr val="0C4A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ts val="0"/>
            </a:spcAft>
            <a:buNone/>
          </a:pPr>
          <a:r>
            <a:rPr lang="en-US" sz="3500" b="1" kern="1200" dirty="0"/>
            <a:t>MOU: </a:t>
          </a:r>
        </a:p>
        <a:p>
          <a:pPr marL="0" lvl="0" indent="0" algn="ctr" defTabSz="1555750">
            <a:lnSpc>
              <a:spcPct val="90000"/>
            </a:lnSpc>
            <a:spcBef>
              <a:spcPct val="0"/>
            </a:spcBef>
            <a:spcAft>
              <a:spcPts val="0"/>
            </a:spcAft>
            <a:buNone/>
          </a:pPr>
          <a:r>
            <a:rPr lang="en-US" sz="3500" kern="1200" dirty="0"/>
            <a:t> Memorandum of Understanding (District)</a:t>
          </a:r>
        </a:p>
      </dsp:txBody>
      <dsp:txXfrm>
        <a:off x="4051409" y="2983568"/>
        <a:ext cx="3682241" cy="2209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FF97D-DB69-4811-8D36-D2B51B109506}">
      <dsp:nvSpPr>
        <dsp:cNvPr id="0" name=""/>
        <dsp:cNvSpPr/>
      </dsp:nvSpPr>
      <dsp:spPr>
        <a:xfrm>
          <a:off x="0" y="32863"/>
          <a:ext cx="10401728" cy="1443447"/>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California Department of Education </a:t>
          </a:r>
          <a:r>
            <a:rPr lang="en-US" sz="3700" kern="1200" dirty="0">
              <a:solidFill>
                <a:srgbClr val="0C4A6D"/>
              </a:solidFill>
            </a:rPr>
            <a:t>(</a:t>
          </a:r>
          <a:r>
            <a:rPr lang="en-US" sz="3900" kern="1200" dirty="0">
              <a:solidFill>
                <a:srgbClr val="0C4A6D"/>
              </a:solidFill>
            </a:rPr>
            <a:t>CDE</a:t>
          </a:r>
          <a:r>
            <a:rPr lang="en-US" sz="3700" kern="1200" dirty="0">
              <a:solidFill>
                <a:srgbClr val="0C4A6D"/>
              </a:solidFill>
            </a:rPr>
            <a:t>) </a:t>
          </a:r>
        </a:p>
        <a:p>
          <a:pPr marL="0" lvl="0" indent="0" algn="ctr" defTabSz="1733550">
            <a:lnSpc>
              <a:spcPct val="90000"/>
            </a:lnSpc>
            <a:spcBef>
              <a:spcPct val="0"/>
            </a:spcBef>
            <a:spcAft>
              <a:spcPct val="35000"/>
            </a:spcAft>
            <a:buNone/>
          </a:pPr>
          <a:r>
            <a:rPr lang="en-US" sz="3900" kern="1200" dirty="0">
              <a:solidFill>
                <a:srgbClr val="0C4A6D"/>
              </a:solidFill>
            </a:rPr>
            <a:t>Migrant Education Office</a:t>
          </a:r>
        </a:p>
      </dsp:txBody>
      <dsp:txXfrm>
        <a:off x="42277" y="75140"/>
        <a:ext cx="10317174" cy="1358893"/>
      </dsp:txXfrm>
    </dsp:sp>
    <dsp:sp modelId="{19FEE56D-8D21-493A-A769-0F77767980A8}">
      <dsp:nvSpPr>
        <dsp:cNvPr id="0" name=""/>
        <dsp:cNvSpPr/>
      </dsp:nvSpPr>
      <dsp:spPr>
        <a:xfrm>
          <a:off x="92633" y="1617732"/>
          <a:ext cx="6793169" cy="1443447"/>
        </a:xfrm>
        <a:prstGeom prst="roundRect">
          <a:avLst>
            <a:gd name="adj" fmla="val 10000"/>
          </a:avLst>
        </a:prstGeom>
        <a:solidFill>
          <a:schemeClr val="accent2">
            <a:lumMod val="20000"/>
            <a:lumOff val="80000"/>
          </a:schemeClr>
        </a:solidFill>
        <a:ln w="12700" cap="flat" cmpd="sng" algn="ctr">
          <a:solidFill>
            <a:schemeClr val="accent1">
              <a:lumMod val="40000"/>
              <a:lumOff val="60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RA</a:t>
          </a:r>
        </a:p>
      </dsp:txBody>
      <dsp:txXfrm>
        <a:off x="134910" y="1660009"/>
        <a:ext cx="6708615" cy="1358893"/>
      </dsp:txXfrm>
    </dsp:sp>
    <dsp:sp modelId="{E6808843-4271-4376-A311-62EB0BBA4C7A}">
      <dsp:nvSpPr>
        <dsp:cNvPr id="0" name=""/>
        <dsp:cNvSpPr/>
      </dsp:nvSpPr>
      <dsp:spPr>
        <a:xfrm>
          <a:off x="9145" y="3247358"/>
          <a:ext cx="3326723" cy="1443447"/>
        </a:xfrm>
        <a:prstGeom prst="roundRect">
          <a:avLst>
            <a:gd name="adj" fmla="val 10000"/>
          </a:avLst>
        </a:prstGeom>
        <a:solidFill>
          <a:srgbClr val="ED8B6F"/>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DSAs</a:t>
          </a:r>
        </a:p>
      </dsp:txBody>
      <dsp:txXfrm>
        <a:off x="51422" y="3289635"/>
        <a:ext cx="3242169" cy="1358893"/>
      </dsp:txXfrm>
    </dsp:sp>
    <dsp:sp modelId="{5FCD543A-1080-4CE2-BB01-EB91AD410EF1}">
      <dsp:nvSpPr>
        <dsp:cNvPr id="0" name=""/>
        <dsp:cNvSpPr/>
      </dsp:nvSpPr>
      <dsp:spPr>
        <a:xfrm>
          <a:off x="3475591" y="3247358"/>
          <a:ext cx="3326723" cy="1443447"/>
        </a:xfrm>
        <a:prstGeom prst="roundRect">
          <a:avLst>
            <a:gd name="adj" fmla="val 10000"/>
          </a:avLst>
        </a:prstGeom>
        <a:solidFill>
          <a:srgbClr val="ED8B6F"/>
        </a:solidFill>
        <a:ln w="12700" cap="flat" cmpd="sng" algn="ctr">
          <a:solidFill>
            <a:srgbClr val="ED8B6F"/>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MOUs</a:t>
          </a:r>
        </a:p>
      </dsp:txBody>
      <dsp:txXfrm>
        <a:off x="3517868" y="3289635"/>
        <a:ext cx="3242169" cy="1358893"/>
      </dsp:txXfrm>
    </dsp:sp>
    <dsp:sp modelId="{81275AE7-AED4-4CE5-A944-22B5561BAE63}">
      <dsp:nvSpPr>
        <dsp:cNvPr id="0" name=""/>
        <dsp:cNvSpPr/>
      </dsp:nvSpPr>
      <dsp:spPr>
        <a:xfrm>
          <a:off x="7081759" y="1624451"/>
          <a:ext cx="3326723" cy="1443447"/>
        </a:xfrm>
        <a:prstGeom prst="roundRect">
          <a:avLst>
            <a:gd name="adj" fmla="val 10000"/>
          </a:avLst>
        </a:prstGeom>
        <a:solidFill>
          <a:schemeClr val="accent6">
            <a:lumMod val="20000"/>
            <a:lumOff val="80000"/>
          </a:schemeClr>
        </a:solidFill>
        <a:ln w="12700" cap="flat" cmpd="sng" algn="ctr">
          <a:solidFill>
            <a:schemeClr val="accent1">
              <a:lumMod val="40000"/>
              <a:lumOff val="60000"/>
            </a:schemeClr>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C4A6D"/>
              </a:solidFill>
            </a:rPr>
            <a:t>DFD</a:t>
          </a:r>
        </a:p>
      </dsp:txBody>
      <dsp:txXfrm>
        <a:off x="7124036" y="1666728"/>
        <a:ext cx="3242169" cy="1358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8F59C-2482-4A49-9B6C-FB79D08F8FE0}">
      <dsp:nvSpPr>
        <dsp:cNvPr id="0" name=""/>
        <dsp:cNvSpPr/>
      </dsp:nvSpPr>
      <dsp:spPr>
        <a:xfrm>
          <a:off x="4798" y="268041"/>
          <a:ext cx="1839317" cy="547200"/>
        </a:xfrm>
        <a:prstGeom prst="rect">
          <a:avLst/>
        </a:prstGeom>
        <a:solidFill>
          <a:srgbClr val="0C4A6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t>Approver</a:t>
          </a:r>
        </a:p>
      </dsp:txBody>
      <dsp:txXfrm>
        <a:off x="4798" y="268041"/>
        <a:ext cx="1839317" cy="547200"/>
      </dsp:txXfrm>
    </dsp:sp>
    <dsp:sp modelId="{79B3715D-85DE-468B-BF1E-EA18AD767EDE}">
      <dsp:nvSpPr>
        <dsp:cNvPr id="0" name=""/>
        <dsp:cNvSpPr/>
      </dsp:nvSpPr>
      <dsp:spPr>
        <a:xfrm>
          <a:off x="4798"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Region Director </a:t>
          </a:r>
          <a:r>
            <a:rPr lang="en-US" sz="1900" kern="1200" dirty="0"/>
            <a:t>(or designee) will approve DSA/MOU plans</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b="1" kern="1200" dirty="0"/>
            <a:t>CDE Consultant </a:t>
          </a:r>
          <a:r>
            <a:rPr lang="en-US" sz="1900" kern="1200" dirty="0"/>
            <a:t>(for regions) will approve region and </a:t>
          </a:r>
          <a:r>
            <a:rPr lang="en-US" sz="1900" kern="1200" dirty="0" err="1"/>
            <a:t>DFD</a:t>
          </a:r>
          <a:r>
            <a:rPr lang="en-US" sz="1900" kern="1200" dirty="0"/>
            <a:t> plans</a:t>
          </a:r>
        </a:p>
      </dsp:txBody>
      <dsp:txXfrm>
        <a:off x="4798" y="815241"/>
        <a:ext cx="1839317" cy="4335384"/>
      </dsp:txXfrm>
    </dsp:sp>
    <dsp:sp modelId="{3868A219-81E4-40AB-9BAB-031D78A255AD}">
      <dsp:nvSpPr>
        <dsp:cNvPr id="0" name=""/>
        <dsp:cNvSpPr/>
      </dsp:nvSpPr>
      <dsp:spPr>
        <a:xfrm>
          <a:off x="2101619" y="268041"/>
          <a:ext cx="1839317" cy="547200"/>
        </a:xfrm>
        <a:prstGeom prst="rect">
          <a:avLst/>
        </a:prstGeom>
        <a:solidFill>
          <a:srgbClr val="0C4A6D"/>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Submitter</a:t>
          </a:r>
        </a:p>
      </dsp:txBody>
      <dsp:txXfrm>
        <a:off x="2101619" y="268041"/>
        <a:ext cx="1839317" cy="547200"/>
      </dsp:txXfrm>
    </dsp:sp>
    <dsp:sp modelId="{688BD7F6-0DA4-499A-ADC4-76EED6B35613}">
      <dsp:nvSpPr>
        <dsp:cNvPr id="0" name=""/>
        <dsp:cNvSpPr/>
      </dsp:nvSpPr>
      <dsp:spPr>
        <a:xfrm>
          <a:off x="2101619"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kern="1200" dirty="0"/>
            <a:t>DSA/MOU Director </a:t>
          </a:r>
          <a:r>
            <a:rPr lang="en-US" sz="1900" kern="1200" dirty="0"/>
            <a:t>(or designee) will submit to their region</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b="1" kern="1200" dirty="0"/>
            <a:t>Region or DFD Director </a:t>
          </a:r>
          <a:r>
            <a:rPr lang="en-US" sz="1900" kern="1200" dirty="0"/>
            <a:t>(or designee) will submit to CDE</a:t>
          </a:r>
        </a:p>
      </dsp:txBody>
      <dsp:txXfrm>
        <a:off x="2101619" y="815241"/>
        <a:ext cx="1839317" cy="4335384"/>
      </dsp:txXfrm>
    </dsp:sp>
    <dsp:sp modelId="{6B272668-94CE-47E4-97F7-D99A82CDF99D}">
      <dsp:nvSpPr>
        <dsp:cNvPr id="0" name=""/>
        <dsp:cNvSpPr/>
      </dsp:nvSpPr>
      <dsp:spPr>
        <a:xfrm>
          <a:off x="4198441" y="268041"/>
          <a:ext cx="1839317" cy="547200"/>
        </a:xfrm>
        <a:prstGeom prst="rect">
          <a:avLst/>
        </a:prstGeom>
        <a:solidFill>
          <a:srgbClr val="0C4A6D"/>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Editor</a:t>
          </a:r>
        </a:p>
      </dsp:txBody>
      <dsp:txXfrm>
        <a:off x="4198441" y="268041"/>
        <a:ext cx="1839317" cy="547200"/>
      </dsp:txXfrm>
    </dsp:sp>
    <dsp:sp modelId="{8E47C1FB-0681-4B8A-89B0-9631428A8993}">
      <dsp:nvSpPr>
        <dsp:cNvPr id="0" name=""/>
        <dsp:cNvSpPr/>
      </dsp:nvSpPr>
      <dsp:spPr>
        <a:xfrm>
          <a:off x="4198441"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Directors</a:t>
          </a:r>
        </a:p>
        <a:p>
          <a:pPr marL="171450" lvl="1" indent="-171450" algn="l" defTabSz="844550">
            <a:lnSpc>
              <a:spcPct val="90000"/>
            </a:lnSpc>
            <a:spcBef>
              <a:spcPct val="0"/>
            </a:spcBef>
            <a:spcAft>
              <a:spcPct val="15000"/>
            </a:spcAft>
            <a:buChar char="•"/>
          </a:pPr>
          <a:r>
            <a:rPr lang="en-US" sz="1900" kern="1200" dirty="0"/>
            <a:t>Program Specialist</a:t>
          </a:r>
        </a:p>
        <a:p>
          <a:pPr marL="171450" lvl="1" indent="-171450" algn="l" defTabSz="844550">
            <a:lnSpc>
              <a:spcPct val="90000"/>
            </a:lnSpc>
            <a:spcBef>
              <a:spcPct val="0"/>
            </a:spcBef>
            <a:spcAft>
              <a:spcPct val="15000"/>
            </a:spcAft>
            <a:buChar char="•"/>
          </a:pPr>
          <a:r>
            <a:rPr lang="en-US" sz="1900" kern="1200" dirty="0"/>
            <a:t>Program Coordinators</a:t>
          </a:r>
        </a:p>
        <a:p>
          <a:pPr marL="171450" lvl="1" indent="-171450" algn="l" defTabSz="844550">
            <a:lnSpc>
              <a:spcPct val="90000"/>
            </a:lnSpc>
            <a:spcBef>
              <a:spcPct val="0"/>
            </a:spcBef>
            <a:spcAft>
              <a:spcPct val="15000"/>
            </a:spcAft>
            <a:buChar char="•"/>
          </a:pPr>
          <a:r>
            <a:rPr lang="en-US" sz="1900" kern="1200" dirty="0"/>
            <a:t>Assistant Administrator</a:t>
          </a:r>
        </a:p>
        <a:p>
          <a:pPr marL="171450" lvl="1" indent="-171450" algn="l" defTabSz="844550">
            <a:lnSpc>
              <a:spcPct val="90000"/>
            </a:lnSpc>
            <a:spcBef>
              <a:spcPct val="0"/>
            </a:spcBef>
            <a:spcAft>
              <a:spcPct val="15000"/>
            </a:spcAft>
            <a:buChar char="•"/>
          </a:pPr>
          <a:r>
            <a:rPr lang="en-US" sz="1900" kern="1200" dirty="0"/>
            <a:t>Fiscal Staff</a:t>
          </a:r>
        </a:p>
        <a:p>
          <a:pPr marL="171450" lvl="1" indent="-171450" algn="l" defTabSz="844550">
            <a:lnSpc>
              <a:spcPct val="90000"/>
            </a:lnSpc>
            <a:spcBef>
              <a:spcPct val="0"/>
            </a:spcBef>
            <a:spcAft>
              <a:spcPct val="15000"/>
            </a:spcAft>
            <a:buChar char="•"/>
          </a:pPr>
          <a:r>
            <a:rPr lang="en-US" sz="1900" kern="1200" dirty="0"/>
            <a:t>Identification &amp; Recruitment (</a:t>
          </a:r>
          <a:r>
            <a:rPr lang="en-US" sz="1900" kern="1200" dirty="0" err="1"/>
            <a:t>I&amp;R</a:t>
          </a:r>
          <a:r>
            <a:rPr lang="en-US" sz="1900" kern="1200" dirty="0"/>
            <a:t>) Coordinators</a:t>
          </a:r>
        </a:p>
        <a:p>
          <a:pPr marL="171450" lvl="1" indent="-171450" algn="l" defTabSz="844550">
            <a:lnSpc>
              <a:spcPct val="90000"/>
            </a:lnSpc>
            <a:spcBef>
              <a:spcPct val="0"/>
            </a:spcBef>
            <a:spcAft>
              <a:spcPct val="15000"/>
            </a:spcAft>
            <a:buChar char="•"/>
          </a:pPr>
          <a:r>
            <a:rPr lang="en-US" sz="1900" kern="1200" dirty="0"/>
            <a:t>Data Entry Specialist</a:t>
          </a:r>
        </a:p>
      </dsp:txBody>
      <dsp:txXfrm>
        <a:off x="4198441" y="815241"/>
        <a:ext cx="1839317" cy="4335384"/>
      </dsp:txXfrm>
    </dsp:sp>
    <dsp:sp modelId="{E525C6DE-6C40-47D3-9109-7D0981905F44}">
      <dsp:nvSpPr>
        <dsp:cNvPr id="0" name=""/>
        <dsp:cNvSpPr/>
      </dsp:nvSpPr>
      <dsp:spPr>
        <a:xfrm>
          <a:off x="6295263" y="268041"/>
          <a:ext cx="1839317" cy="547200"/>
        </a:xfrm>
        <a:prstGeom prst="rect">
          <a:avLst/>
        </a:prstGeom>
        <a:solidFill>
          <a:srgbClr val="0C4A6D"/>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Commenters</a:t>
          </a:r>
        </a:p>
      </dsp:txBody>
      <dsp:txXfrm>
        <a:off x="6295263" y="268041"/>
        <a:ext cx="1839317" cy="547200"/>
      </dsp:txXfrm>
    </dsp:sp>
    <dsp:sp modelId="{235A7AE3-83E1-47F3-9907-6A3BFB80B3A6}">
      <dsp:nvSpPr>
        <dsp:cNvPr id="0" name=""/>
        <dsp:cNvSpPr/>
      </dsp:nvSpPr>
      <dsp:spPr>
        <a:xfrm>
          <a:off x="6295263"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Region staff</a:t>
          </a:r>
        </a:p>
        <a:p>
          <a:pPr marL="171450" lvl="1" indent="-171450" algn="l" defTabSz="844550">
            <a:lnSpc>
              <a:spcPct val="90000"/>
            </a:lnSpc>
            <a:spcBef>
              <a:spcPct val="0"/>
            </a:spcBef>
            <a:spcAft>
              <a:spcPct val="15000"/>
            </a:spcAft>
            <a:buChar char="•"/>
          </a:pPr>
          <a:r>
            <a:rPr lang="en-US" sz="1900" kern="1200" dirty="0"/>
            <a:t>Assign this role to anyone you think will provide helpful comments</a:t>
          </a:r>
        </a:p>
      </dsp:txBody>
      <dsp:txXfrm>
        <a:off x="6295263" y="815241"/>
        <a:ext cx="1839317" cy="4335384"/>
      </dsp:txXfrm>
    </dsp:sp>
    <dsp:sp modelId="{80CA3375-B205-4887-82BF-C5B4AFE1DF06}">
      <dsp:nvSpPr>
        <dsp:cNvPr id="0" name=""/>
        <dsp:cNvSpPr/>
      </dsp:nvSpPr>
      <dsp:spPr>
        <a:xfrm>
          <a:off x="8392084" y="268041"/>
          <a:ext cx="1839317" cy="547200"/>
        </a:xfrm>
        <a:prstGeom prst="rect">
          <a:avLst/>
        </a:prstGeom>
        <a:solidFill>
          <a:srgbClr val="0C4A6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prstClr val="white"/>
              </a:solidFill>
              <a:latin typeface="Arial" panose="020B0604020202020204"/>
              <a:ea typeface="+mn-ea"/>
              <a:cs typeface="+mn-cs"/>
            </a:rPr>
            <a:t>Read</a:t>
          </a:r>
          <a:r>
            <a:rPr lang="en-US" sz="1900" b="1" kern="1200" dirty="0"/>
            <a:t> Only</a:t>
          </a:r>
          <a:endParaRPr lang="en-US" sz="1900" kern="1200" dirty="0"/>
        </a:p>
      </dsp:txBody>
      <dsp:txXfrm>
        <a:off x="8392084" y="268041"/>
        <a:ext cx="1839317" cy="547200"/>
      </dsp:txXfrm>
    </dsp:sp>
    <dsp:sp modelId="{5CE1E6A6-3023-499D-9E19-32688BC0A35A}">
      <dsp:nvSpPr>
        <dsp:cNvPr id="0" name=""/>
        <dsp:cNvSpPr/>
      </dsp:nvSpPr>
      <dsp:spPr>
        <a:xfrm>
          <a:off x="8392084" y="815241"/>
          <a:ext cx="1839317" cy="43353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Assign this role to anyone that needs access to view the plan without having to make edits or comments </a:t>
          </a:r>
        </a:p>
      </dsp:txBody>
      <dsp:txXfrm>
        <a:off x="8392084" y="815241"/>
        <a:ext cx="1839317" cy="4335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97CD6-F63C-4F64-AF46-958E18E57922}">
      <dsp:nvSpPr>
        <dsp:cNvPr id="0" name=""/>
        <dsp:cNvSpPr/>
      </dsp:nvSpPr>
      <dsp:spPr>
        <a:xfrm>
          <a:off x="0" y="6836"/>
          <a:ext cx="3139418" cy="50128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a:t>Region</a:t>
          </a:r>
        </a:p>
      </dsp:txBody>
      <dsp:txXfrm>
        <a:off x="0" y="6836"/>
        <a:ext cx="3139418" cy="1503867"/>
      </dsp:txXfrm>
    </dsp:sp>
    <dsp:sp modelId="{98E6B7D6-67F7-4E3A-9DB1-51D9F94A9865}">
      <dsp:nvSpPr>
        <dsp:cNvPr id="0" name=""/>
        <dsp:cNvSpPr/>
      </dsp:nvSpPr>
      <dsp:spPr>
        <a:xfrm>
          <a:off x="182891" y="1194754"/>
          <a:ext cx="2762688" cy="5459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Create or rollover </a:t>
          </a:r>
          <a:br>
            <a:rPr lang="en-US" sz="1800" kern="1200" dirty="0"/>
          </a:br>
          <a:r>
            <a:rPr lang="en-US" sz="1800" kern="1200" dirty="0"/>
            <a:t>DSA &amp; MOU plans</a:t>
          </a:r>
        </a:p>
      </dsp:txBody>
      <dsp:txXfrm>
        <a:off x="198882" y="1210745"/>
        <a:ext cx="2730706" cy="514006"/>
      </dsp:txXfrm>
    </dsp:sp>
    <dsp:sp modelId="{D89E8410-8FB8-4D23-9D61-DE34B4AD0F9C}">
      <dsp:nvSpPr>
        <dsp:cNvPr id="0" name=""/>
        <dsp:cNvSpPr/>
      </dsp:nvSpPr>
      <dsp:spPr>
        <a:xfrm>
          <a:off x="182891" y="1823048"/>
          <a:ext cx="2762688" cy="7304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0" lvl="0" indent="0" algn="ctr" defTabSz="755650">
            <a:lnSpc>
              <a:spcPct val="90000"/>
            </a:lnSpc>
            <a:spcBef>
              <a:spcPct val="0"/>
            </a:spcBef>
            <a:spcAft>
              <a:spcPct val="35000"/>
            </a:spcAft>
            <a:buNone/>
          </a:pPr>
          <a:r>
            <a:rPr lang="en-US" sz="1700" b="0" kern="1200" dirty="0"/>
            <a:t>Input </a:t>
          </a:r>
          <a:r>
            <a:rPr lang="en-US" sz="1700" b="1" kern="1200" dirty="0"/>
            <a:t>DSA/MOU </a:t>
          </a:r>
          <a:r>
            <a:rPr lang="en-US" sz="1700" b="0" kern="1200" dirty="0"/>
            <a:t>information in </a:t>
          </a:r>
          <a:br>
            <a:rPr lang="en-US" sz="1700" b="0" kern="1200" dirty="0"/>
          </a:br>
          <a:r>
            <a:rPr lang="en-US" sz="1700" b="0" kern="1200" dirty="0"/>
            <a:t>Sections 1 and 2</a:t>
          </a:r>
        </a:p>
      </dsp:txBody>
      <dsp:txXfrm>
        <a:off x="204286" y="1844443"/>
        <a:ext cx="2719898" cy="687684"/>
      </dsp:txXfrm>
    </dsp:sp>
    <dsp:sp modelId="{DA759469-B958-4EF4-B573-19FF1CF02E1F}">
      <dsp:nvSpPr>
        <dsp:cNvPr id="0" name=""/>
        <dsp:cNvSpPr/>
      </dsp:nvSpPr>
      <dsp:spPr>
        <a:xfrm>
          <a:off x="189572" y="2630856"/>
          <a:ext cx="2762688" cy="628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b" anchorCtr="0">
          <a:noAutofit/>
        </a:bodyPr>
        <a:lstStyle/>
        <a:p>
          <a:pPr marL="0" lvl="0" indent="0" algn="ctr" defTabSz="800100">
            <a:lnSpc>
              <a:spcPct val="60000"/>
            </a:lnSpc>
            <a:spcBef>
              <a:spcPct val="0"/>
            </a:spcBef>
            <a:spcAft>
              <a:spcPct val="35000"/>
            </a:spcAft>
            <a:buNone/>
          </a:pPr>
          <a:r>
            <a:rPr lang="en-US" sz="1800" kern="1200" dirty="0"/>
            <a:t>Rollover their own </a:t>
          </a:r>
        </a:p>
        <a:p>
          <a:pPr marL="0" lvl="0" indent="0" algn="ctr" defTabSz="800100">
            <a:lnSpc>
              <a:spcPct val="60000"/>
            </a:lnSpc>
            <a:spcBef>
              <a:spcPct val="0"/>
            </a:spcBef>
            <a:spcAft>
              <a:spcPct val="35000"/>
            </a:spcAft>
            <a:buNone/>
          </a:pPr>
          <a:r>
            <a:rPr lang="en-US" sz="1800" kern="1200" dirty="0"/>
            <a:t>RA plan</a:t>
          </a:r>
        </a:p>
      </dsp:txBody>
      <dsp:txXfrm>
        <a:off x="207974" y="2649258"/>
        <a:ext cx="2725884" cy="591490"/>
      </dsp:txXfrm>
    </dsp:sp>
    <dsp:sp modelId="{00ABFE75-1C0D-427B-881E-89182D135EE1}">
      <dsp:nvSpPr>
        <dsp:cNvPr id="0" name=""/>
        <dsp:cNvSpPr/>
      </dsp:nvSpPr>
      <dsp:spPr>
        <a:xfrm>
          <a:off x="189572" y="3348908"/>
          <a:ext cx="2762688" cy="7315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0" lvl="0" indent="0" algn="ctr" defTabSz="755650">
            <a:lnSpc>
              <a:spcPct val="90000"/>
            </a:lnSpc>
            <a:spcBef>
              <a:spcPct val="0"/>
            </a:spcBef>
            <a:spcAft>
              <a:spcPts val="0"/>
            </a:spcAft>
            <a:buNone/>
          </a:pPr>
          <a:r>
            <a:rPr lang="en-US" sz="1700" kern="1200" dirty="0"/>
            <a:t>*Do not update </a:t>
          </a:r>
        </a:p>
        <a:p>
          <a:pPr marL="0" lvl="0" indent="0" algn="ctr" defTabSz="755650">
            <a:lnSpc>
              <a:spcPct val="90000"/>
            </a:lnSpc>
            <a:spcBef>
              <a:spcPct val="0"/>
            </a:spcBef>
            <a:spcAft>
              <a:spcPts val="0"/>
            </a:spcAft>
            <a:buNone/>
          </a:pPr>
          <a:r>
            <a:rPr lang="en-US" sz="1700" kern="1200" dirty="0"/>
            <a:t>Section 1: Funding Allocation for RA Plan</a:t>
          </a:r>
        </a:p>
      </dsp:txBody>
      <dsp:txXfrm>
        <a:off x="210998" y="3370334"/>
        <a:ext cx="2719836" cy="688669"/>
      </dsp:txXfrm>
    </dsp:sp>
    <dsp:sp modelId="{5C574A96-E3FC-4CC5-8FF5-C5C0F0ECC2D4}">
      <dsp:nvSpPr>
        <dsp:cNvPr id="0" name=""/>
        <dsp:cNvSpPr/>
      </dsp:nvSpPr>
      <dsp:spPr>
        <a:xfrm>
          <a:off x="189572" y="4172660"/>
          <a:ext cx="2762688" cy="6026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b" anchorCtr="0">
          <a:noAutofit/>
        </a:bodyPr>
        <a:lstStyle/>
        <a:p>
          <a:pPr marL="0" lvl="0" indent="0" algn="ctr" defTabSz="800100">
            <a:lnSpc>
              <a:spcPct val="60000"/>
            </a:lnSpc>
            <a:spcBef>
              <a:spcPct val="0"/>
            </a:spcBef>
            <a:spcAft>
              <a:spcPct val="35000"/>
            </a:spcAft>
            <a:buNone/>
          </a:pPr>
          <a:r>
            <a:rPr lang="en-US" sz="1800" kern="1200" dirty="0"/>
            <a:t>Begin editing their </a:t>
          </a:r>
        </a:p>
        <a:p>
          <a:pPr marL="0" lvl="0" indent="0" algn="ctr" defTabSz="800100">
            <a:lnSpc>
              <a:spcPct val="60000"/>
            </a:lnSpc>
            <a:spcBef>
              <a:spcPct val="0"/>
            </a:spcBef>
            <a:spcAft>
              <a:spcPct val="35000"/>
            </a:spcAft>
            <a:buNone/>
          </a:pPr>
          <a:r>
            <a:rPr lang="en-US" sz="1800" kern="1200" dirty="0"/>
            <a:t>RA plan</a:t>
          </a:r>
        </a:p>
      </dsp:txBody>
      <dsp:txXfrm>
        <a:off x="207223" y="4190311"/>
        <a:ext cx="2727386" cy="567334"/>
      </dsp:txXfrm>
    </dsp:sp>
    <dsp:sp modelId="{102E0A8C-8F08-480C-9E11-149641AD264E}">
      <dsp:nvSpPr>
        <dsp:cNvPr id="0" name=""/>
        <dsp:cNvSpPr/>
      </dsp:nvSpPr>
      <dsp:spPr>
        <a:xfrm>
          <a:off x="3376082" y="0"/>
          <a:ext cx="3139418" cy="5026564"/>
        </a:xfrm>
        <a:prstGeom prst="roundRect">
          <a:avLst>
            <a:gd name="adj" fmla="val 10000"/>
          </a:avLst>
        </a:prstGeom>
        <a:solidFill>
          <a:srgbClr val="D8BEEC"/>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kern="1200" dirty="0"/>
            <a:t>DFD</a:t>
          </a:r>
        </a:p>
      </dsp:txBody>
      <dsp:txXfrm>
        <a:off x="3376082" y="0"/>
        <a:ext cx="3139418" cy="1507969"/>
      </dsp:txXfrm>
    </dsp:sp>
    <dsp:sp modelId="{D2C2F61B-0AA5-4229-9914-FBA56E48A87A}">
      <dsp:nvSpPr>
        <dsp:cNvPr id="0" name=""/>
        <dsp:cNvSpPr/>
      </dsp:nvSpPr>
      <dsp:spPr>
        <a:xfrm>
          <a:off x="3565490" y="1280157"/>
          <a:ext cx="2760603" cy="98751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Rollover their own </a:t>
          </a:r>
          <a:r>
            <a:rPr lang="en-US" sz="2000" kern="1200" dirty="0" err="1"/>
            <a:t>DFD</a:t>
          </a:r>
          <a:r>
            <a:rPr lang="en-US" sz="2000" kern="1200" dirty="0"/>
            <a:t> plan</a:t>
          </a:r>
        </a:p>
      </dsp:txBody>
      <dsp:txXfrm>
        <a:off x="3594413" y="1309080"/>
        <a:ext cx="2702757" cy="929672"/>
      </dsp:txXfrm>
    </dsp:sp>
    <dsp:sp modelId="{CF12CD21-10AB-43CB-85B8-E9EE105301F8}">
      <dsp:nvSpPr>
        <dsp:cNvPr id="0" name=""/>
        <dsp:cNvSpPr/>
      </dsp:nvSpPr>
      <dsp:spPr>
        <a:xfrm>
          <a:off x="3565490" y="2468879"/>
          <a:ext cx="2760603" cy="98751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0" lvl="0" indent="0" algn="ctr" defTabSz="844550">
            <a:lnSpc>
              <a:spcPct val="100000"/>
            </a:lnSpc>
            <a:spcBef>
              <a:spcPct val="0"/>
            </a:spcBef>
            <a:spcAft>
              <a:spcPts val="0"/>
            </a:spcAft>
            <a:buNone/>
          </a:pPr>
          <a:r>
            <a:rPr lang="en-US" sz="1900" kern="1200" dirty="0"/>
            <a:t>*Do not update </a:t>
          </a:r>
          <a:br>
            <a:rPr lang="en-US" sz="1900" kern="1200" dirty="0"/>
          </a:br>
          <a:r>
            <a:rPr lang="en-US" sz="1900" kern="1200" dirty="0"/>
            <a:t>Section 1: Funding Allocation for DFD Plan</a:t>
          </a:r>
        </a:p>
      </dsp:txBody>
      <dsp:txXfrm>
        <a:off x="3594413" y="2497802"/>
        <a:ext cx="2702757" cy="929672"/>
      </dsp:txXfrm>
    </dsp:sp>
    <dsp:sp modelId="{B70CD08E-C5D8-40DA-887B-1B68C99D2EAF}">
      <dsp:nvSpPr>
        <dsp:cNvPr id="0" name=""/>
        <dsp:cNvSpPr/>
      </dsp:nvSpPr>
      <dsp:spPr>
        <a:xfrm>
          <a:off x="3565490" y="3657600"/>
          <a:ext cx="2760603" cy="98751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70000"/>
            </a:lnSpc>
            <a:spcBef>
              <a:spcPct val="0"/>
            </a:spcBef>
            <a:spcAft>
              <a:spcPct val="35000"/>
            </a:spcAft>
            <a:buNone/>
          </a:pPr>
          <a:r>
            <a:rPr lang="en-US" sz="2000" kern="1200" dirty="0"/>
            <a:t>Begin editing their </a:t>
          </a:r>
        </a:p>
        <a:p>
          <a:pPr marL="0" lvl="0" indent="0" algn="ctr" defTabSz="889000">
            <a:lnSpc>
              <a:spcPct val="70000"/>
            </a:lnSpc>
            <a:spcBef>
              <a:spcPct val="0"/>
            </a:spcBef>
            <a:spcAft>
              <a:spcPct val="35000"/>
            </a:spcAft>
            <a:buNone/>
          </a:pPr>
          <a:r>
            <a:rPr lang="en-US" sz="2000" kern="1200" dirty="0"/>
            <a:t>DFD plan</a:t>
          </a:r>
        </a:p>
      </dsp:txBody>
      <dsp:txXfrm>
        <a:off x="3594413" y="3686523"/>
        <a:ext cx="2702757" cy="929672"/>
      </dsp:txXfrm>
    </dsp:sp>
    <dsp:sp modelId="{86993726-B9CA-4BF9-B3C7-1209631743AC}">
      <dsp:nvSpPr>
        <dsp:cNvPr id="0" name=""/>
        <dsp:cNvSpPr/>
      </dsp:nvSpPr>
      <dsp:spPr>
        <a:xfrm>
          <a:off x="6750957" y="0"/>
          <a:ext cx="3139418" cy="5026564"/>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dirty="0"/>
            <a:t>DSA &amp; MOU</a:t>
          </a:r>
        </a:p>
      </dsp:txBody>
      <dsp:txXfrm>
        <a:off x="6750957" y="0"/>
        <a:ext cx="3139418" cy="1507969"/>
      </dsp:txXfrm>
    </dsp:sp>
    <dsp:sp modelId="{89336EEE-C958-40E3-9BFA-3599CF0B9DC3}">
      <dsp:nvSpPr>
        <dsp:cNvPr id="0" name=""/>
        <dsp:cNvSpPr/>
      </dsp:nvSpPr>
      <dsp:spPr>
        <a:xfrm>
          <a:off x="6959691" y="1508398"/>
          <a:ext cx="2721951" cy="98751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Region will notify DSAs/MOUs when their plan has been created</a:t>
          </a:r>
        </a:p>
      </dsp:txBody>
      <dsp:txXfrm>
        <a:off x="6988614" y="1537321"/>
        <a:ext cx="2664105" cy="929672"/>
      </dsp:txXfrm>
    </dsp:sp>
    <dsp:sp modelId="{EBEDD299-415F-4974-8310-40DA419E8FFB}">
      <dsp:nvSpPr>
        <dsp:cNvPr id="0" name=""/>
        <dsp:cNvSpPr/>
      </dsp:nvSpPr>
      <dsp:spPr>
        <a:xfrm>
          <a:off x="6959691" y="2647843"/>
          <a:ext cx="2721951" cy="98751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ts val="0"/>
            </a:spcAft>
            <a:buNone/>
          </a:pPr>
          <a:r>
            <a:rPr lang="en-US" sz="1800" kern="1200" dirty="0"/>
            <a:t>*Do not update Sections </a:t>
          </a:r>
        </a:p>
        <a:p>
          <a:pPr marL="0" lvl="0" indent="0" algn="ctr" defTabSz="800100">
            <a:lnSpc>
              <a:spcPct val="90000"/>
            </a:lnSpc>
            <a:spcBef>
              <a:spcPct val="0"/>
            </a:spcBef>
            <a:spcAft>
              <a:spcPts val="0"/>
            </a:spcAft>
            <a:buNone/>
          </a:pPr>
          <a:r>
            <a:rPr lang="en-US" sz="1800" kern="1200" dirty="0"/>
            <a:t>1 &amp; 2 for DSA/MOU Plan </a:t>
          </a:r>
          <a:br>
            <a:rPr lang="en-US" sz="1800" kern="1200" dirty="0"/>
          </a:br>
          <a:r>
            <a:rPr lang="en-US" sz="1800" kern="1200" dirty="0"/>
            <a:t>(Region will complete)</a:t>
          </a:r>
        </a:p>
      </dsp:txBody>
      <dsp:txXfrm>
        <a:off x="6988614" y="2676766"/>
        <a:ext cx="2664105" cy="929672"/>
      </dsp:txXfrm>
    </dsp:sp>
    <dsp:sp modelId="{E1189214-6522-472E-B372-BAC0271101AD}">
      <dsp:nvSpPr>
        <dsp:cNvPr id="0" name=""/>
        <dsp:cNvSpPr/>
      </dsp:nvSpPr>
      <dsp:spPr>
        <a:xfrm>
          <a:off x="6959691" y="3787287"/>
          <a:ext cx="2721951" cy="987518"/>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100000"/>
            </a:lnSpc>
            <a:spcBef>
              <a:spcPct val="0"/>
            </a:spcBef>
            <a:spcAft>
              <a:spcPct val="35000"/>
            </a:spcAft>
            <a:buNone/>
          </a:pPr>
          <a:r>
            <a:rPr lang="en-US" sz="1800" kern="1200" dirty="0"/>
            <a:t>Locate their DSA/MOU plan and begin editing </a:t>
          </a:r>
        </a:p>
      </dsp:txBody>
      <dsp:txXfrm>
        <a:off x="6988614" y="3816210"/>
        <a:ext cx="2664105" cy="929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38F59C-2482-4A49-9B6C-FB79D08F8FE0}">
      <dsp:nvSpPr>
        <dsp:cNvPr id="0" name=""/>
        <dsp:cNvSpPr/>
      </dsp:nvSpPr>
      <dsp:spPr>
        <a:xfrm>
          <a:off x="1948" y="23505"/>
          <a:ext cx="1899939" cy="629046"/>
        </a:xfrm>
        <a:prstGeom prst="rect">
          <a:avLst/>
        </a:prstGeom>
        <a:solidFill>
          <a:srgbClr val="ED8B6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dirty="0"/>
            <a:t>1</a:t>
          </a:r>
        </a:p>
      </dsp:txBody>
      <dsp:txXfrm>
        <a:off x="1948" y="23505"/>
        <a:ext cx="1899939" cy="629046"/>
      </dsp:txXfrm>
    </dsp:sp>
    <dsp:sp modelId="{79B3715D-85DE-468B-BF1E-EA18AD767EDE}">
      <dsp:nvSpPr>
        <dsp:cNvPr id="0" name=""/>
        <dsp:cNvSpPr/>
      </dsp:nvSpPr>
      <dsp:spPr>
        <a:xfrm>
          <a:off x="1948" y="652552"/>
          <a:ext cx="1899939" cy="2536380"/>
        </a:xfrm>
        <a:prstGeom prst="rect">
          <a:avLst/>
        </a:prstGeom>
        <a:solidFill>
          <a:srgbClr val="ED8B6F">
            <a:alpha val="3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 don’t know how to do this yet. </a:t>
          </a:r>
        </a:p>
        <a:p>
          <a:pPr marL="228600" lvl="1" indent="-228600" algn="l" defTabSz="933450">
            <a:lnSpc>
              <a:spcPct val="90000"/>
            </a:lnSpc>
            <a:spcBef>
              <a:spcPct val="0"/>
            </a:spcBef>
            <a:spcAft>
              <a:spcPct val="15000"/>
            </a:spcAft>
            <a:buChar char="•"/>
          </a:pPr>
          <a:r>
            <a:rPr lang="en-US" sz="2100" kern="1200" dirty="0"/>
            <a:t>I don’t understand what this means. </a:t>
          </a:r>
        </a:p>
      </dsp:txBody>
      <dsp:txXfrm>
        <a:off x="1948" y="652552"/>
        <a:ext cx="1899939" cy="2536380"/>
      </dsp:txXfrm>
    </dsp:sp>
    <dsp:sp modelId="{3868A219-81E4-40AB-9BAB-031D78A255AD}">
      <dsp:nvSpPr>
        <dsp:cNvPr id="0" name=""/>
        <dsp:cNvSpPr/>
      </dsp:nvSpPr>
      <dsp:spPr>
        <a:xfrm>
          <a:off x="2167880" y="23505"/>
          <a:ext cx="1899939" cy="629046"/>
        </a:xfrm>
        <a:prstGeom prst="rect">
          <a:avLst/>
        </a:prstGeom>
        <a:solidFill>
          <a:srgbClr val="ED8B6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3600" b="1" kern="1200" dirty="0">
              <a:solidFill>
                <a:prstClr val="white"/>
              </a:solidFill>
              <a:latin typeface="Arial" panose="020B0604020202020204"/>
              <a:ea typeface="+mn-ea"/>
              <a:cs typeface="+mn-cs"/>
            </a:rPr>
            <a:t>3</a:t>
          </a:r>
        </a:p>
      </dsp:txBody>
      <dsp:txXfrm>
        <a:off x="2167880" y="23505"/>
        <a:ext cx="1899939" cy="629046"/>
      </dsp:txXfrm>
    </dsp:sp>
    <dsp:sp modelId="{688BD7F6-0DA4-499A-ADC4-76EED6B35613}">
      <dsp:nvSpPr>
        <dsp:cNvPr id="0" name=""/>
        <dsp:cNvSpPr/>
      </dsp:nvSpPr>
      <dsp:spPr>
        <a:xfrm>
          <a:off x="2167880" y="652552"/>
          <a:ext cx="1899939" cy="2536380"/>
        </a:xfrm>
        <a:prstGeom prst="rect">
          <a:avLst/>
        </a:prstGeom>
        <a:solidFill>
          <a:srgbClr val="ED8B6F">
            <a:alpha val="3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 know some aspects of this, but not all. </a:t>
          </a:r>
        </a:p>
      </dsp:txBody>
      <dsp:txXfrm>
        <a:off x="2167880" y="652552"/>
        <a:ext cx="1899939" cy="2536380"/>
      </dsp:txXfrm>
    </dsp:sp>
    <dsp:sp modelId="{6B272668-94CE-47E4-97F7-D99A82CDF99D}">
      <dsp:nvSpPr>
        <dsp:cNvPr id="0" name=""/>
        <dsp:cNvSpPr/>
      </dsp:nvSpPr>
      <dsp:spPr>
        <a:xfrm>
          <a:off x="4333811" y="23505"/>
          <a:ext cx="1899939" cy="629046"/>
        </a:xfrm>
        <a:prstGeom prst="rect">
          <a:avLst/>
        </a:prstGeom>
        <a:solidFill>
          <a:srgbClr val="ED8B6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3600" b="1" kern="1200" dirty="0">
              <a:solidFill>
                <a:prstClr val="white"/>
              </a:solidFill>
              <a:latin typeface="Arial" panose="020B0604020202020204"/>
              <a:ea typeface="+mn-ea"/>
              <a:cs typeface="+mn-cs"/>
            </a:rPr>
            <a:t>5</a:t>
          </a:r>
        </a:p>
      </dsp:txBody>
      <dsp:txXfrm>
        <a:off x="4333811" y="23505"/>
        <a:ext cx="1899939" cy="629046"/>
      </dsp:txXfrm>
    </dsp:sp>
    <dsp:sp modelId="{8E47C1FB-0681-4B8A-89B0-9631428A8993}">
      <dsp:nvSpPr>
        <dsp:cNvPr id="0" name=""/>
        <dsp:cNvSpPr/>
      </dsp:nvSpPr>
      <dsp:spPr>
        <a:xfrm>
          <a:off x="4333811" y="652552"/>
          <a:ext cx="1899939" cy="2536380"/>
        </a:xfrm>
        <a:prstGeom prst="rect">
          <a:avLst/>
        </a:prstGeom>
        <a:solidFill>
          <a:srgbClr val="ED8B6F">
            <a:alpha val="3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I’m a pro at this. I could teach it to someone else right now!</a:t>
          </a:r>
        </a:p>
      </dsp:txBody>
      <dsp:txXfrm>
        <a:off x="4333811" y="652552"/>
        <a:ext cx="1899939" cy="25363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2/27/2024</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2/27/2024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6059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5134992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0EA8C-67FD-4F2F-80C0-C86BC7A15FF6}" type="slidenum">
              <a:rPr lang="en-US" smtClean="0"/>
              <a:t>101</a:t>
            </a:fld>
            <a:endParaRPr lang="en-US" dirty="0"/>
          </a:p>
        </p:txBody>
      </p:sp>
    </p:spTree>
    <p:extLst>
      <p:ext uri="{BB962C8B-B14F-4D97-AF65-F5344CB8AC3E}">
        <p14:creationId xmlns:p14="http://schemas.microsoft.com/office/powerpoint/2010/main" val="40100003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0EA8C-67FD-4F2F-80C0-C86BC7A15FF6}" type="slidenum">
              <a:rPr lang="en-US" smtClean="0"/>
              <a:t>102</a:t>
            </a:fld>
            <a:endParaRPr lang="en-US" dirty="0"/>
          </a:p>
        </p:txBody>
      </p:sp>
    </p:spTree>
    <p:extLst>
      <p:ext uri="{BB962C8B-B14F-4D97-AF65-F5344CB8AC3E}">
        <p14:creationId xmlns:p14="http://schemas.microsoft.com/office/powerpoint/2010/main" val="20972580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103</a:t>
            </a:fld>
            <a:endParaRPr lang="en-US" dirty="0"/>
          </a:p>
        </p:txBody>
      </p:sp>
    </p:spTree>
    <p:extLst>
      <p:ext uri="{BB962C8B-B14F-4D97-AF65-F5344CB8AC3E}">
        <p14:creationId xmlns:p14="http://schemas.microsoft.com/office/powerpoint/2010/main" val="15785486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104</a:t>
            </a:fld>
            <a:endParaRPr lang="en-US" dirty="0"/>
          </a:p>
        </p:txBody>
      </p:sp>
    </p:spTree>
    <p:extLst>
      <p:ext uri="{BB962C8B-B14F-4D97-AF65-F5344CB8AC3E}">
        <p14:creationId xmlns:p14="http://schemas.microsoft.com/office/powerpoint/2010/main" val="25295090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105</a:t>
            </a:fld>
            <a:endParaRPr lang="en-US" dirty="0"/>
          </a:p>
        </p:txBody>
      </p:sp>
    </p:spTree>
    <p:extLst>
      <p:ext uri="{BB962C8B-B14F-4D97-AF65-F5344CB8AC3E}">
        <p14:creationId xmlns:p14="http://schemas.microsoft.com/office/powerpoint/2010/main" val="197306262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0EA8C-67FD-4F2F-80C0-C86BC7A15FF6}" type="slidenum">
              <a:rPr lang="en-US" smtClean="0"/>
              <a:t>106</a:t>
            </a:fld>
            <a:endParaRPr lang="en-US" dirty="0"/>
          </a:p>
        </p:txBody>
      </p:sp>
    </p:spTree>
    <p:extLst>
      <p:ext uri="{BB962C8B-B14F-4D97-AF65-F5344CB8AC3E}">
        <p14:creationId xmlns:p14="http://schemas.microsoft.com/office/powerpoint/2010/main" val="328135362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0EA8C-67FD-4F2F-80C0-C86BC7A15FF6}" type="slidenum">
              <a:rPr lang="en-US" smtClean="0"/>
              <a:t>107</a:t>
            </a:fld>
            <a:endParaRPr lang="en-US" dirty="0"/>
          </a:p>
        </p:txBody>
      </p:sp>
    </p:spTree>
    <p:extLst>
      <p:ext uri="{BB962C8B-B14F-4D97-AF65-F5344CB8AC3E}">
        <p14:creationId xmlns:p14="http://schemas.microsoft.com/office/powerpoint/2010/main" val="34286751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108</a:t>
            </a:fld>
            <a:endParaRPr lang="en-US" dirty="0"/>
          </a:p>
        </p:txBody>
      </p:sp>
    </p:spTree>
    <p:extLst>
      <p:ext uri="{BB962C8B-B14F-4D97-AF65-F5344CB8AC3E}">
        <p14:creationId xmlns:p14="http://schemas.microsoft.com/office/powerpoint/2010/main" val="86636171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109</a:t>
            </a:fld>
            <a:endParaRPr lang="en-US" dirty="0"/>
          </a:p>
        </p:txBody>
      </p:sp>
    </p:spTree>
    <p:extLst>
      <p:ext uri="{BB962C8B-B14F-4D97-AF65-F5344CB8AC3E}">
        <p14:creationId xmlns:p14="http://schemas.microsoft.com/office/powerpoint/2010/main" val="10920394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solidFill>
                  <a:prstClr val="black"/>
                </a:solidFill>
              </a:rPr>
              <a:pPr/>
              <a:t>110</a:t>
            </a:fld>
            <a:endParaRPr lang="en-US" dirty="0">
              <a:solidFill>
                <a:prstClr val="black"/>
              </a:solidFill>
            </a:endParaRPr>
          </a:p>
        </p:txBody>
      </p:sp>
    </p:spTree>
    <p:extLst>
      <p:ext uri="{BB962C8B-B14F-4D97-AF65-F5344CB8AC3E}">
        <p14:creationId xmlns:p14="http://schemas.microsoft.com/office/powerpoint/2010/main" val="2033141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121715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2813865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13</a:t>
            </a:fld>
            <a:endParaRPr lang="en-US"/>
          </a:p>
        </p:txBody>
      </p:sp>
    </p:spTree>
    <p:extLst>
      <p:ext uri="{BB962C8B-B14F-4D97-AF65-F5344CB8AC3E}">
        <p14:creationId xmlns:p14="http://schemas.microsoft.com/office/powerpoint/2010/main" val="49414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14</a:t>
            </a:fld>
            <a:endParaRPr lang="en-US"/>
          </a:p>
        </p:txBody>
      </p:sp>
    </p:spTree>
    <p:extLst>
      <p:ext uri="{BB962C8B-B14F-4D97-AF65-F5344CB8AC3E}">
        <p14:creationId xmlns:p14="http://schemas.microsoft.com/office/powerpoint/2010/main" val="244009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2013" eaLnBrk="1" fontAlgn="auto" hangingPunct="1">
              <a:spcBef>
                <a:spcPts val="0"/>
              </a:spcBef>
              <a:spcAft>
                <a:spcPts val="0"/>
              </a:spcAft>
              <a:defRPr/>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1011" indent="-285004">
              <a:defRPr>
                <a:solidFill>
                  <a:schemeClr val="tx1"/>
                </a:solidFill>
                <a:latin typeface="Calibri" panose="020F0502020204030204" pitchFamily="34" charset="0"/>
              </a:defRPr>
            </a:lvl2pPr>
            <a:lvl3pPr marL="1140016" indent="-228002">
              <a:defRPr>
                <a:solidFill>
                  <a:schemeClr val="tx1"/>
                </a:solidFill>
                <a:latin typeface="Calibri" panose="020F0502020204030204" pitchFamily="34" charset="0"/>
              </a:defRPr>
            </a:lvl3pPr>
            <a:lvl4pPr marL="1596023" indent="-228002">
              <a:defRPr>
                <a:solidFill>
                  <a:schemeClr val="tx1"/>
                </a:solidFill>
                <a:latin typeface="Calibri" panose="020F0502020204030204" pitchFamily="34" charset="0"/>
              </a:defRPr>
            </a:lvl4pPr>
            <a:lvl5pPr marL="2052029" indent="-228002">
              <a:defRPr>
                <a:solidFill>
                  <a:schemeClr val="tx1"/>
                </a:solidFill>
                <a:latin typeface="Calibri" panose="020F0502020204030204" pitchFamily="34" charset="0"/>
              </a:defRPr>
            </a:lvl5pPr>
            <a:lvl6pPr marL="2508036" indent="-228002" defTabSz="456007" eaLnBrk="0" fontAlgn="base" hangingPunct="0">
              <a:spcBef>
                <a:spcPct val="0"/>
              </a:spcBef>
              <a:spcAft>
                <a:spcPct val="0"/>
              </a:spcAft>
              <a:defRPr>
                <a:solidFill>
                  <a:schemeClr val="tx1"/>
                </a:solidFill>
                <a:latin typeface="Calibri" panose="020F0502020204030204" pitchFamily="34" charset="0"/>
              </a:defRPr>
            </a:lvl6pPr>
            <a:lvl7pPr marL="2964042" indent="-228002" defTabSz="456007" eaLnBrk="0" fontAlgn="base" hangingPunct="0">
              <a:spcBef>
                <a:spcPct val="0"/>
              </a:spcBef>
              <a:spcAft>
                <a:spcPct val="0"/>
              </a:spcAft>
              <a:defRPr>
                <a:solidFill>
                  <a:schemeClr val="tx1"/>
                </a:solidFill>
                <a:latin typeface="Calibri" panose="020F0502020204030204" pitchFamily="34" charset="0"/>
              </a:defRPr>
            </a:lvl7pPr>
            <a:lvl8pPr marL="3420048" indent="-228002" defTabSz="456007" eaLnBrk="0" fontAlgn="base" hangingPunct="0">
              <a:spcBef>
                <a:spcPct val="0"/>
              </a:spcBef>
              <a:spcAft>
                <a:spcPct val="0"/>
              </a:spcAft>
              <a:defRPr>
                <a:solidFill>
                  <a:schemeClr val="tx1"/>
                </a:solidFill>
                <a:latin typeface="Calibri" panose="020F0502020204030204" pitchFamily="34" charset="0"/>
              </a:defRPr>
            </a:lvl8pPr>
            <a:lvl9pPr marL="3876055" indent="-228002" defTabSz="45600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3DF280-9FF9-4ECC-9696-6CED453C8FD8}" type="slidenum">
              <a:rPr lang="en-US" altLang="en-US" smtClean="0"/>
              <a:pPr fontAlgn="base">
                <a:spcBef>
                  <a:spcPct val="0"/>
                </a:spcBef>
                <a:spcAft>
                  <a:spcPct val="0"/>
                </a:spcAft>
              </a:pPr>
              <a:t>15</a:t>
            </a:fld>
            <a:endParaRPr lang="en-US" altLang="en-US" dirty="0"/>
          </a:p>
        </p:txBody>
      </p:sp>
    </p:spTree>
    <p:extLst>
      <p:ext uri="{BB962C8B-B14F-4D97-AF65-F5344CB8AC3E}">
        <p14:creationId xmlns:p14="http://schemas.microsoft.com/office/powerpoint/2010/main" val="182010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2071423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9994571-DEFB-4F34-8B76-B58D7120A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D7A076E-A963-4376-8006-D16EF1691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id="{3E1FA282-2B87-4AFB-86EC-9F9C151BA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89447AC4-4A3A-413D-8E05-EBA009C91C55}" type="slidenum">
              <a:rPr lang="en-US" altLang="en-US" smtClean="0"/>
              <a:pPr/>
              <a:t>17</a:t>
            </a:fld>
            <a:endParaRPr lang="en-US" altLang="en-US" dirty="0"/>
          </a:p>
        </p:txBody>
      </p:sp>
    </p:spTree>
    <p:extLst>
      <p:ext uri="{BB962C8B-B14F-4D97-AF65-F5344CB8AC3E}">
        <p14:creationId xmlns:p14="http://schemas.microsoft.com/office/powerpoint/2010/main" val="976436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9994571-DEFB-4F34-8B76-B58D7120A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D7A076E-A963-4376-8006-D16EF1691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id="{3E1FA282-2B87-4AFB-86EC-9F9C151BA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89447AC4-4A3A-413D-8E05-EBA009C91C55}" type="slidenum">
              <a:rPr lang="en-US" altLang="en-US" smtClean="0"/>
              <a:pPr/>
              <a:t>18</a:t>
            </a:fld>
            <a:endParaRPr lang="en-US" altLang="en-US" dirty="0"/>
          </a:p>
        </p:txBody>
      </p:sp>
    </p:spTree>
    <p:extLst>
      <p:ext uri="{BB962C8B-B14F-4D97-AF65-F5344CB8AC3E}">
        <p14:creationId xmlns:p14="http://schemas.microsoft.com/office/powerpoint/2010/main" val="1192112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9994571-DEFB-4F34-8B76-B58D7120A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D7A076E-A963-4376-8006-D16EF1691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id="{3E1FA282-2B87-4AFB-86EC-9F9C151BAA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fld id="{89447AC4-4A3A-413D-8E05-EBA009C91C55}" type="slidenum">
              <a:rPr lang="en-US" altLang="en-US" smtClean="0"/>
              <a:pPr/>
              <a:t>19</a:t>
            </a:fld>
            <a:endParaRPr lang="en-US" altLang="en-US" dirty="0"/>
          </a:p>
        </p:txBody>
      </p:sp>
    </p:spTree>
    <p:extLst>
      <p:ext uri="{BB962C8B-B14F-4D97-AF65-F5344CB8AC3E}">
        <p14:creationId xmlns:p14="http://schemas.microsoft.com/office/powerpoint/2010/main" val="2419553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1437953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2981158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dirty="0"/>
          </a:p>
        </p:txBody>
      </p:sp>
    </p:spTree>
    <p:extLst>
      <p:ext uri="{BB962C8B-B14F-4D97-AF65-F5344CB8AC3E}">
        <p14:creationId xmlns:p14="http://schemas.microsoft.com/office/powerpoint/2010/main" val="1768331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3617453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dirty="0"/>
          </a:p>
        </p:txBody>
      </p:sp>
    </p:spTree>
    <p:extLst>
      <p:ext uri="{BB962C8B-B14F-4D97-AF65-F5344CB8AC3E}">
        <p14:creationId xmlns:p14="http://schemas.microsoft.com/office/powerpoint/2010/main" val="909312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24</a:t>
            </a:fld>
            <a:endParaRPr lang="en-US" dirty="0"/>
          </a:p>
        </p:txBody>
      </p:sp>
    </p:spTree>
    <p:extLst>
      <p:ext uri="{BB962C8B-B14F-4D97-AF65-F5344CB8AC3E}">
        <p14:creationId xmlns:p14="http://schemas.microsoft.com/office/powerpoint/2010/main" val="2055848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25</a:t>
            </a:fld>
            <a:endParaRPr lang="en-US" dirty="0"/>
          </a:p>
        </p:txBody>
      </p:sp>
    </p:spTree>
    <p:extLst>
      <p:ext uri="{BB962C8B-B14F-4D97-AF65-F5344CB8AC3E}">
        <p14:creationId xmlns:p14="http://schemas.microsoft.com/office/powerpoint/2010/main" val="3491514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26</a:t>
            </a:fld>
            <a:endParaRPr lang="en-US" dirty="0"/>
          </a:p>
        </p:txBody>
      </p:sp>
    </p:spTree>
    <p:extLst>
      <p:ext uri="{BB962C8B-B14F-4D97-AF65-F5344CB8AC3E}">
        <p14:creationId xmlns:p14="http://schemas.microsoft.com/office/powerpoint/2010/main" val="2585362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27</a:t>
            </a:fld>
            <a:endParaRPr lang="en-US" dirty="0"/>
          </a:p>
        </p:txBody>
      </p:sp>
    </p:spTree>
    <p:extLst>
      <p:ext uri="{BB962C8B-B14F-4D97-AF65-F5344CB8AC3E}">
        <p14:creationId xmlns:p14="http://schemas.microsoft.com/office/powerpoint/2010/main" val="34795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25">
              <a:spcBef>
                <a:spcPct val="0"/>
              </a:spcBef>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28</a:t>
            </a:fld>
            <a:endParaRPr lang="en-US" dirty="0"/>
          </a:p>
        </p:txBody>
      </p:sp>
    </p:spTree>
    <p:extLst>
      <p:ext uri="{BB962C8B-B14F-4D97-AF65-F5344CB8AC3E}">
        <p14:creationId xmlns:p14="http://schemas.microsoft.com/office/powerpoint/2010/main" val="2928234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67270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1945682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4" indent="-171414">
              <a:buFontTx/>
              <a:buChar char="-"/>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30</a:t>
            </a:fld>
            <a:endParaRPr lang="en-US"/>
          </a:p>
        </p:txBody>
      </p:sp>
    </p:spTree>
    <p:extLst>
      <p:ext uri="{BB962C8B-B14F-4D97-AF65-F5344CB8AC3E}">
        <p14:creationId xmlns:p14="http://schemas.microsoft.com/office/powerpoint/2010/main" val="3761242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31</a:t>
            </a:fld>
            <a:endParaRPr lang="en-US"/>
          </a:p>
        </p:txBody>
      </p:sp>
    </p:spTree>
    <p:extLst>
      <p:ext uri="{BB962C8B-B14F-4D97-AF65-F5344CB8AC3E}">
        <p14:creationId xmlns:p14="http://schemas.microsoft.com/office/powerpoint/2010/main" val="3625616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dirty="0"/>
          </a:p>
        </p:txBody>
      </p:sp>
    </p:spTree>
    <p:extLst>
      <p:ext uri="{BB962C8B-B14F-4D97-AF65-F5344CB8AC3E}">
        <p14:creationId xmlns:p14="http://schemas.microsoft.com/office/powerpoint/2010/main" val="3201330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33</a:t>
            </a:fld>
            <a:endParaRPr lang="en-US"/>
          </a:p>
        </p:txBody>
      </p:sp>
    </p:spTree>
    <p:extLst>
      <p:ext uri="{BB962C8B-B14F-4D97-AF65-F5344CB8AC3E}">
        <p14:creationId xmlns:p14="http://schemas.microsoft.com/office/powerpoint/2010/main" val="3738960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34</a:t>
            </a:fld>
            <a:endParaRPr lang="en-US"/>
          </a:p>
        </p:txBody>
      </p:sp>
    </p:spTree>
    <p:extLst>
      <p:ext uri="{BB962C8B-B14F-4D97-AF65-F5344CB8AC3E}">
        <p14:creationId xmlns:p14="http://schemas.microsoft.com/office/powerpoint/2010/main" val="2439655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7276" defTabSz="914303">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35</a:t>
            </a:fld>
            <a:endParaRPr lang="en-US"/>
          </a:p>
        </p:txBody>
      </p:sp>
    </p:spTree>
    <p:extLst>
      <p:ext uri="{BB962C8B-B14F-4D97-AF65-F5344CB8AC3E}">
        <p14:creationId xmlns:p14="http://schemas.microsoft.com/office/powerpoint/2010/main" val="1520319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87276" defTabSz="914303">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36</a:t>
            </a:fld>
            <a:endParaRPr lang="en-US"/>
          </a:p>
        </p:txBody>
      </p:sp>
    </p:spTree>
    <p:extLst>
      <p:ext uri="{BB962C8B-B14F-4D97-AF65-F5344CB8AC3E}">
        <p14:creationId xmlns:p14="http://schemas.microsoft.com/office/powerpoint/2010/main" val="2083162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dirty="0"/>
          </a:p>
        </p:txBody>
      </p:sp>
    </p:spTree>
    <p:extLst>
      <p:ext uri="{BB962C8B-B14F-4D97-AF65-F5344CB8AC3E}">
        <p14:creationId xmlns:p14="http://schemas.microsoft.com/office/powerpoint/2010/main" val="3591951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dirty="0"/>
          </a:p>
        </p:txBody>
      </p:sp>
    </p:spTree>
    <p:extLst>
      <p:ext uri="{BB962C8B-B14F-4D97-AF65-F5344CB8AC3E}">
        <p14:creationId xmlns:p14="http://schemas.microsoft.com/office/powerpoint/2010/main" val="1423329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dirty="0"/>
          </a:p>
        </p:txBody>
      </p:sp>
    </p:spTree>
    <p:extLst>
      <p:ext uri="{BB962C8B-B14F-4D97-AF65-F5344CB8AC3E}">
        <p14:creationId xmlns:p14="http://schemas.microsoft.com/office/powerpoint/2010/main" val="19249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849191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dirty="0"/>
          </a:p>
        </p:txBody>
      </p:sp>
    </p:spTree>
    <p:extLst>
      <p:ext uri="{BB962C8B-B14F-4D97-AF65-F5344CB8AC3E}">
        <p14:creationId xmlns:p14="http://schemas.microsoft.com/office/powerpoint/2010/main" val="4028391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205">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41</a:t>
            </a:fld>
            <a:endParaRPr lang="en-US"/>
          </a:p>
        </p:txBody>
      </p:sp>
    </p:spTree>
    <p:extLst>
      <p:ext uri="{BB962C8B-B14F-4D97-AF65-F5344CB8AC3E}">
        <p14:creationId xmlns:p14="http://schemas.microsoft.com/office/powerpoint/2010/main" val="343520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205"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42</a:t>
            </a:fld>
            <a:endParaRPr lang="en-US"/>
          </a:p>
        </p:txBody>
      </p:sp>
    </p:spTree>
    <p:extLst>
      <p:ext uri="{BB962C8B-B14F-4D97-AF65-F5344CB8AC3E}">
        <p14:creationId xmlns:p14="http://schemas.microsoft.com/office/powerpoint/2010/main" val="2135398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43</a:t>
            </a:fld>
            <a:endParaRPr lang="en-US"/>
          </a:p>
        </p:txBody>
      </p:sp>
    </p:spTree>
    <p:extLst>
      <p:ext uri="{BB962C8B-B14F-4D97-AF65-F5344CB8AC3E}">
        <p14:creationId xmlns:p14="http://schemas.microsoft.com/office/powerpoint/2010/main" val="548447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dirty="0"/>
          </a:p>
        </p:txBody>
      </p:sp>
    </p:spTree>
    <p:extLst>
      <p:ext uri="{BB962C8B-B14F-4D97-AF65-F5344CB8AC3E}">
        <p14:creationId xmlns:p14="http://schemas.microsoft.com/office/powerpoint/2010/main" val="33868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45</a:t>
            </a:fld>
            <a:endParaRPr lang="en-US"/>
          </a:p>
        </p:txBody>
      </p:sp>
    </p:spTree>
    <p:extLst>
      <p:ext uri="{BB962C8B-B14F-4D97-AF65-F5344CB8AC3E}">
        <p14:creationId xmlns:p14="http://schemas.microsoft.com/office/powerpoint/2010/main" val="3786758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46</a:t>
            </a:fld>
            <a:endParaRPr lang="en-US"/>
          </a:p>
        </p:txBody>
      </p:sp>
    </p:spTree>
    <p:extLst>
      <p:ext uri="{BB962C8B-B14F-4D97-AF65-F5344CB8AC3E}">
        <p14:creationId xmlns:p14="http://schemas.microsoft.com/office/powerpoint/2010/main" val="2613929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639044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3049405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299974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3332289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2949214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pPr>
              <a:defRPr/>
            </a:pPr>
            <a:fld id="{355A7442-55AA-432D-B05E-747BCD8D6947}"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639044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52</a:t>
            </a:fld>
            <a:endParaRPr lang="en-US"/>
          </a:p>
        </p:txBody>
      </p:sp>
    </p:spTree>
    <p:extLst>
      <p:ext uri="{BB962C8B-B14F-4D97-AF65-F5344CB8AC3E}">
        <p14:creationId xmlns:p14="http://schemas.microsoft.com/office/powerpoint/2010/main" val="1488339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53</a:t>
            </a:fld>
            <a:endParaRPr lang="en-US"/>
          </a:p>
        </p:txBody>
      </p:sp>
    </p:spTree>
    <p:extLst>
      <p:ext uri="{BB962C8B-B14F-4D97-AF65-F5344CB8AC3E}">
        <p14:creationId xmlns:p14="http://schemas.microsoft.com/office/powerpoint/2010/main" val="27038433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54</a:t>
            </a:fld>
            <a:endParaRPr lang="en-US"/>
          </a:p>
        </p:txBody>
      </p:sp>
    </p:spTree>
    <p:extLst>
      <p:ext uri="{BB962C8B-B14F-4D97-AF65-F5344CB8AC3E}">
        <p14:creationId xmlns:p14="http://schemas.microsoft.com/office/powerpoint/2010/main" val="4843529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55</a:t>
            </a:fld>
            <a:endParaRPr lang="en-US" dirty="0"/>
          </a:p>
        </p:txBody>
      </p:sp>
    </p:spTree>
    <p:extLst>
      <p:ext uri="{BB962C8B-B14F-4D97-AF65-F5344CB8AC3E}">
        <p14:creationId xmlns:p14="http://schemas.microsoft.com/office/powerpoint/2010/main" val="33152147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56</a:t>
            </a:fld>
            <a:endParaRPr lang="en-US"/>
          </a:p>
        </p:txBody>
      </p:sp>
    </p:spTree>
    <p:extLst>
      <p:ext uri="{BB962C8B-B14F-4D97-AF65-F5344CB8AC3E}">
        <p14:creationId xmlns:p14="http://schemas.microsoft.com/office/powerpoint/2010/main" val="820654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99">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57</a:t>
            </a:fld>
            <a:endParaRPr lang="en-US"/>
          </a:p>
        </p:txBody>
      </p:sp>
    </p:spTree>
    <p:extLst>
      <p:ext uri="{BB962C8B-B14F-4D97-AF65-F5344CB8AC3E}">
        <p14:creationId xmlns:p14="http://schemas.microsoft.com/office/powerpoint/2010/main" val="37760779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947">
              <a:spcBef>
                <a:spcPct val="0"/>
              </a:spcBef>
            </a:pPr>
            <a:endParaRPr lang="en-US" alt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58</a:t>
            </a:fld>
            <a:endParaRPr lang="en-US" dirty="0"/>
          </a:p>
        </p:txBody>
      </p:sp>
    </p:spTree>
    <p:extLst>
      <p:ext uri="{BB962C8B-B14F-4D97-AF65-F5344CB8AC3E}">
        <p14:creationId xmlns:p14="http://schemas.microsoft.com/office/powerpoint/2010/main" val="180170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125">
              <a:spcBef>
                <a:spcPct val="0"/>
              </a:spcBef>
            </a:pPr>
            <a:endParaRPr lang="en-US" alt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59</a:t>
            </a:fld>
            <a:endParaRPr lang="en-US"/>
          </a:p>
        </p:txBody>
      </p:sp>
    </p:spTree>
    <p:extLst>
      <p:ext uri="{BB962C8B-B14F-4D97-AF65-F5344CB8AC3E}">
        <p14:creationId xmlns:p14="http://schemas.microsoft.com/office/powerpoint/2010/main" val="1701291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30798683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B865A-39A6-5EE8-8447-82B4DFF15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D524A-EBFB-9D9E-F171-3EF1E2155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46CA9-1A1A-7193-29A2-D42193983E6C}"/>
              </a:ext>
            </a:extLst>
          </p:cNvPr>
          <p:cNvSpPr>
            <a:spLocks noGrp="1"/>
          </p:cNvSpPr>
          <p:nvPr>
            <p:ph type="body" idx="1"/>
          </p:nvPr>
        </p:nvSpPr>
        <p:spPr/>
        <p:txBody>
          <a:bodyPr/>
          <a:lstStyle/>
          <a:p>
            <a:pPr defTabSz="949125">
              <a:spcBef>
                <a:spcPct val="0"/>
              </a:spcBef>
            </a:pPr>
            <a:endParaRPr lang="en-US" altLang="en-US" dirty="0"/>
          </a:p>
        </p:txBody>
      </p:sp>
      <p:sp>
        <p:nvSpPr>
          <p:cNvPr id="4" name="Slide Number Placeholder 3">
            <a:extLst>
              <a:ext uri="{FF2B5EF4-FFF2-40B4-BE49-F238E27FC236}">
                <a16:creationId xmlns:a16="http://schemas.microsoft.com/office/drawing/2014/main" id="{F8055C61-D171-C0ED-75A2-F68856CB9C1C}"/>
              </a:ext>
            </a:extLst>
          </p:cNvPr>
          <p:cNvSpPr>
            <a:spLocks noGrp="1"/>
          </p:cNvSpPr>
          <p:nvPr>
            <p:ph type="sldNum" sz="quarter" idx="10"/>
          </p:nvPr>
        </p:nvSpPr>
        <p:spPr/>
        <p:txBody>
          <a:bodyPr/>
          <a:lstStyle/>
          <a:p>
            <a:fld id="{AF40EA8C-67FD-4F2F-80C0-C86BC7A15FF6}" type="slidenum">
              <a:rPr lang="en-US" smtClean="0"/>
              <a:t>60</a:t>
            </a:fld>
            <a:endParaRPr lang="en-US"/>
          </a:p>
        </p:txBody>
      </p:sp>
    </p:spTree>
    <p:extLst>
      <p:ext uri="{BB962C8B-B14F-4D97-AF65-F5344CB8AC3E}">
        <p14:creationId xmlns:p14="http://schemas.microsoft.com/office/powerpoint/2010/main" val="16250426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61</a:t>
            </a:fld>
            <a:endParaRPr lang="en-US"/>
          </a:p>
        </p:txBody>
      </p:sp>
    </p:spTree>
    <p:extLst>
      <p:ext uri="{BB962C8B-B14F-4D97-AF65-F5344CB8AC3E}">
        <p14:creationId xmlns:p14="http://schemas.microsoft.com/office/powerpoint/2010/main" val="2148946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62</a:t>
            </a:fld>
            <a:endParaRPr lang="en-US"/>
          </a:p>
        </p:txBody>
      </p:sp>
    </p:spTree>
    <p:extLst>
      <p:ext uri="{BB962C8B-B14F-4D97-AF65-F5344CB8AC3E}">
        <p14:creationId xmlns:p14="http://schemas.microsoft.com/office/powerpoint/2010/main" val="25363365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63</a:t>
            </a:fld>
            <a:endParaRPr lang="en-US"/>
          </a:p>
        </p:txBody>
      </p:sp>
    </p:spTree>
    <p:extLst>
      <p:ext uri="{BB962C8B-B14F-4D97-AF65-F5344CB8AC3E}">
        <p14:creationId xmlns:p14="http://schemas.microsoft.com/office/powerpoint/2010/main" val="25670481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64</a:t>
            </a:fld>
            <a:endParaRPr lang="en-US"/>
          </a:p>
        </p:txBody>
      </p:sp>
    </p:spTree>
    <p:extLst>
      <p:ext uri="{BB962C8B-B14F-4D97-AF65-F5344CB8AC3E}">
        <p14:creationId xmlns:p14="http://schemas.microsoft.com/office/powerpoint/2010/main" val="37760973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65</a:t>
            </a:fld>
            <a:endParaRPr lang="en-US"/>
          </a:p>
        </p:txBody>
      </p:sp>
    </p:spTree>
    <p:extLst>
      <p:ext uri="{BB962C8B-B14F-4D97-AF65-F5344CB8AC3E}">
        <p14:creationId xmlns:p14="http://schemas.microsoft.com/office/powerpoint/2010/main" val="18183541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66</a:t>
            </a:fld>
            <a:endParaRPr lang="en-US"/>
          </a:p>
        </p:txBody>
      </p:sp>
    </p:spTree>
    <p:extLst>
      <p:ext uri="{BB962C8B-B14F-4D97-AF65-F5344CB8AC3E}">
        <p14:creationId xmlns:p14="http://schemas.microsoft.com/office/powerpoint/2010/main" val="11513260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67</a:t>
            </a:fld>
            <a:endParaRPr lang="en-US"/>
          </a:p>
        </p:txBody>
      </p:sp>
    </p:spTree>
    <p:extLst>
      <p:ext uri="{BB962C8B-B14F-4D97-AF65-F5344CB8AC3E}">
        <p14:creationId xmlns:p14="http://schemas.microsoft.com/office/powerpoint/2010/main" val="5617106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68</a:t>
            </a:fld>
            <a:endParaRPr lang="en-US"/>
          </a:p>
        </p:txBody>
      </p:sp>
    </p:spTree>
    <p:extLst>
      <p:ext uri="{BB962C8B-B14F-4D97-AF65-F5344CB8AC3E}">
        <p14:creationId xmlns:p14="http://schemas.microsoft.com/office/powerpoint/2010/main" val="10908249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6947" rtl="0" eaLnBrk="1" fontAlgn="auto" latinLnBrk="0" hangingPunct="1">
              <a:lnSpc>
                <a:spcPct val="100000"/>
              </a:lnSpc>
              <a:spcBef>
                <a:spcPct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69</a:t>
            </a:fld>
            <a:endParaRPr lang="en-US"/>
          </a:p>
        </p:txBody>
      </p:sp>
    </p:spTree>
    <p:extLst>
      <p:ext uri="{BB962C8B-B14F-4D97-AF65-F5344CB8AC3E}">
        <p14:creationId xmlns:p14="http://schemas.microsoft.com/office/powerpoint/2010/main" val="184860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a:t>
            </a:fld>
            <a:endParaRPr lang="en-US"/>
          </a:p>
        </p:txBody>
      </p:sp>
    </p:spTree>
    <p:extLst>
      <p:ext uri="{BB962C8B-B14F-4D97-AF65-F5344CB8AC3E}">
        <p14:creationId xmlns:p14="http://schemas.microsoft.com/office/powerpoint/2010/main" val="15792232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70</a:t>
            </a:fld>
            <a:endParaRPr lang="en-US"/>
          </a:p>
        </p:txBody>
      </p:sp>
    </p:spTree>
    <p:extLst>
      <p:ext uri="{BB962C8B-B14F-4D97-AF65-F5344CB8AC3E}">
        <p14:creationId xmlns:p14="http://schemas.microsoft.com/office/powerpoint/2010/main" val="42172314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71</a:t>
            </a:fld>
            <a:endParaRPr lang="en-US"/>
          </a:p>
        </p:txBody>
      </p:sp>
    </p:spTree>
    <p:extLst>
      <p:ext uri="{BB962C8B-B14F-4D97-AF65-F5344CB8AC3E}">
        <p14:creationId xmlns:p14="http://schemas.microsoft.com/office/powerpoint/2010/main" val="26450417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72</a:t>
            </a:fld>
            <a:endParaRPr lang="en-US"/>
          </a:p>
        </p:txBody>
      </p:sp>
    </p:spTree>
    <p:extLst>
      <p:ext uri="{BB962C8B-B14F-4D97-AF65-F5344CB8AC3E}">
        <p14:creationId xmlns:p14="http://schemas.microsoft.com/office/powerpoint/2010/main" val="13550566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73</a:t>
            </a:fld>
            <a:endParaRPr lang="en-US"/>
          </a:p>
        </p:txBody>
      </p:sp>
    </p:spTree>
    <p:extLst>
      <p:ext uri="{BB962C8B-B14F-4D97-AF65-F5344CB8AC3E}">
        <p14:creationId xmlns:p14="http://schemas.microsoft.com/office/powerpoint/2010/main" val="9255877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74</a:t>
            </a:fld>
            <a:endParaRPr lang="en-US"/>
          </a:p>
        </p:txBody>
      </p:sp>
    </p:spTree>
    <p:extLst>
      <p:ext uri="{BB962C8B-B14F-4D97-AF65-F5344CB8AC3E}">
        <p14:creationId xmlns:p14="http://schemas.microsoft.com/office/powerpoint/2010/main" val="9655086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75</a:t>
            </a:fld>
            <a:endParaRPr lang="en-US"/>
          </a:p>
        </p:txBody>
      </p:sp>
    </p:spTree>
    <p:extLst>
      <p:ext uri="{BB962C8B-B14F-4D97-AF65-F5344CB8AC3E}">
        <p14:creationId xmlns:p14="http://schemas.microsoft.com/office/powerpoint/2010/main" val="28525092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76</a:t>
            </a:fld>
            <a:endParaRPr lang="en-US"/>
          </a:p>
        </p:txBody>
      </p:sp>
    </p:spTree>
    <p:extLst>
      <p:ext uri="{BB962C8B-B14F-4D97-AF65-F5344CB8AC3E}">
        <p14:creationId xmlns:p14="http://schemas.microsoft.com/office/powerpoint/2010/main" val="29792506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77</a:t>
            </a:fld>
            <a:endParaRPr lang="en-US" dirty="0"/>
          </a:p>
        </p:txBody>
      </p:sp>
    </p:spTree>
    <p:extLst>
      <p:ext uri="{BB962C8B-B14F-4D97-AF65-F5344CB8AC3E}">
        <p14:creationId xmlns:p14="http://schemas.microsoft.com/office/powerpoint/2010/main" val="32214983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78</a:t>
            </a:fld>
            <a:endParaRPr lang="en-US"/>
          </a:p>
        </p:txBody>
      </p:sp>
    </p:spTree>
    <p:extLst>
      <p:ext uri="{BB962C8B-B14F-4D97-AF65-F5344CB8AC3E}">
        <p14:creationId xmlns:p14="http://schemas.microsoft.com/office/powerpoint/2010/main" val="38787524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109">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79</a:t>
            </a:fld>
            <a:endParaRPr lang="en-US"/>
          </a:p>
        </p:txBody>
      </p:sp>
    </p:spTree>
    <p:extLst>
      <p:ext uri="{BB962C8B-B14F-4D97-AF65-F5344CB8AC3E}">
        <p14:creationId xmlns:p14="http://schemas.microsoft.com/office/powerpoint/2010/main" val="167403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a:t>
            </a:fld>
            <a:endParaRPr lang="en-US"/>
          </a:p>
        </p:txBody>
      </p:sp>
    </p:spTree>
    <p:extLst>
      <p:ext uri="{BB962C8B-B14F-4D97-AF65-F5344CB8AC3E}">
        <p14:creationId xmlns:p14="http://schemas.microsoft.com/office/powerpoint/2010/main" val="21893355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80</a:t>
            </a:fld>
            <a:endParaRPr lang="en-US"/>
          </a:p>
        </p:txBody>
      </p:sp>
    </p:spTree>
    <p:extLst>
      <p:ext uri="{BB962C8B-B14F-4D97-AF65-F5344CB8AC3E}">
        <p14:creationId xmlns:p14="http://schemas.microsoft.com/office/powerpoint/2010/main" val="34339463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81</a:t>
            </a:fld>
            <a:endParaRPr lang="en-US"/>
          </a:p>
        </p:txBody>
      </p:sp>
    </p:spTree>
    <p:extLst>
      <p:ext uri="{BB962C8B-B14F-4D97-AF65-F5344CB8AC3E}">
        <p14:creationId xmlns:p14="http://schemas.microsoft.com/office/powerpoint/2010/main" val="26092167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82</a:t>
            </a:fld>
            <a:endParaRPr lang="en-US"/>
          </a:p>
        </p:txBody>
      </p:sp>
    </p:spTree>
    <p:extLst>
      <p:ext uri="{BB962C8B-B14F-4D97-AF65-F5344CB8AC3E}">
        <p14:creationId xmlns:p14="http://schemas.microsoft.com/office/powerpoint/2010/main" val="25006684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83</a:t>
            </a:fld>
            <a:endParaRPr lang="en-US" dirty="0"/>
          </a:p>
        </p:txBody>
      </p:sp>
    </p:spTree>
    <p:extLst>
      <p:ext uri="{BB962C8B-B14F-4D97-AF65-F5344CB8AC3E}">
        <p14:creationId xmlns:p14="http://schemas.microsoft.com/office/powerpoint/2010/main" val="8274350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84</a:t>
            </a:fld>
            <a:endParaRPr lang="en-US" dirty="0"/>
          </a:p>
        </p:txBody>
      </p:sp>
    </p:spTree>
    <p:extLst>
      <p:ext uri="{BB962C8B-B14F-4D97-AF65-F5344CB8AC3E}">
        <p14:creationId xmlns:p14="http://schemas.microsoft.com/office/powerpoint/2010/main" val="9700339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85</a:t>
            </a:fld>
            <a:endParaRPr lang="en-US" dirty="0"/>
          </a:p>
        </p:txBody>
      </p:sp>
    </p:spTree>
    <p:extLst>
      <p:ext uri="{BB962C8B-B14F-4D97-AF65-F5344CB8AC3E}">
        <p14:creationId xmlns:p14="http://schemas.microsoft.com/office/powerpoint/2010/main" val="24717540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86</a:t>
            </a:fld>
            <a:endParaRPr lang="en-US" dirty="0"/>
          </a:p>
        </p:txBody>
      </p:sp>
    </p:spTree>
    <p:extLst>
      <p:ext uri="{BB962C8B-B14F-4D97-AF65-F5344CB8AC3E}">
        <p14:creationId xmlns:p14="http://schemas.microsoft.com/office/powerpoint/2010/main" val="13324690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87</a:t>
            </a:fld>
            <a:endParaRPr lang="en-US" dirty="0"/>
          </a:p>
        </p:txBody>
      </p:sp>
    </p:spTree>
    <p:extLst>
      <p:ext uri="{BB962C8B-B14F-4D97-AF65-F5344CB8AC3E}">
        <p14:creationId xmlns:p14="http://schemas.microsoft.com/office/powerpoint/2010/main" val="5116748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88</a:t>
            </a:fld>
            <a:endParaRPr lang="en-US" dirty="0"/>
          </a:p>
        </p:txBody>
      </p:sp>
    </p:spTree>
    <p:extLst>
      <p:ext uri="{BB962C8B-B14F-4D97-AF65-F5344CB8AC3E}">
        <p14:creationId xmlns:p14="http://schemas.microsoft.com/office/powerpoint/2010/main" val="6815490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89</a:t>
            </a:fld>
            <a:endParaRPr lang="en-US" dirty="0"/>
          </a:p>
        </p:txBody>
      </p:sp>
    </p:spTree>
    <p:extLst>
      <p:ext uri="{BB962C8B-B14F-4D97-AF65-F5344CB8AC3E}">
        <p14:creationId xmlns:p14="http://schemas.microsoft.com/office/powerpoint/2010/main" val="152388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9493813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2AC79-A108-4FDF-A0BE-96CEB0D6FF0B}" type="slidenum">
              <a:rPr lang="en-US" smtClean="0"/>
              <a:t>91</a:t>
            </a:fld>
            <a:endParaRPr lang="en-US" dirty="0"/>
          </a:p>
        </p:txBody>
      </p:sp>
    </p:spTree>
    <p:extLst>
      <p:ext uri="{BB962C8B-B14F-4D97-AF65-F5344CB8AC3E}">
        <p14:creationId xmlns:p14="http://schemas.microsoft.com/office/powerpoint/2010/main" val="3453213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92</a:t>
            </a:fld>
            <a:endParaRPr lang="en-US" dirty="0"/>
          </a:p>
        </p:txBody>
      </p:sp>
    </p:spTree>
    <p:extLst>
      <p:ext uri="{BB962C8B-B14F-4D97-AF65-F5344CB8AC3E}">
        <p14:creationId xmlns:p14="http://schemas.microsoft.com/office/powerpoint/2010/main" val="42437706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2AC79-A108-4FDF-A0BE-96CEB0D6FF0B}" type="slidenum">
              <a:rPr lang="en-US" smtClean="0"/>
              <a:t>93</a:t>
            </a:fld>
            <a:endParaRPr lang="en-US" dirty="0"/>
          </a:p>
        </p:txBody>
      </p:sp>
    </p:spTree>
    <p:extLst>
      <p:ext uri="{BB962C8B-B14F-4D97-AF65-F5344CB8AC3E}">
        <p14:creationId xmlns:p14="http://schemas.microsoft.com/office/powerpoint/2010/main" val="2893379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26DEAA3E-0144-484E-B045-BA53A017782B}" type="slidenum">
              <a:rPr lang="en-US" smtClean="0"/>
              <a:pPr>
                <a:defRPr/>
              </a:pPr>
              <a:t>94</a:t>
            </a:fld>
            <a:endParaRPr lang="en-US" dirty="0"/>
          </a:p>
        </p:txBody>
      </p:sp>
    </p:spTree>
    <p:extLst>
      <p:ext uri="{BB962C8B-B14F-4D97-AF65-F5344CB8AC3E}">
        <p14:creationId xmlns:p14="http://schemas.microsoft.com/office/powerpoint/2010/main" val="40269609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26DEAA3E-0144-484E-B045-BA53A017782B}" type="slidenum">
              <a:rPr lang="en-US" smtClean="0"/>
              <a:pPr>
                <a:defRPr/>
              </a:pPr>
              <a:t>95</a:t>
            </a:fld>
            <a:endParaRPr lang="en-US" dirty="0"/>
          </a:p>
        </p:txBody>
      </p:sp>
    </p:spTree>
    <p:extLst>
      <p:ext uri="{BB962C8B-B14F-4D97-AF65-F5344CB8AC3E}">
        <p14:creationId xmlns:p14="http://schemas.microsoft.com/office/powerpoint/2010/main" val="5213046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764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96</a:t>
            </a:fld>
            <a:endParaRPr lang="en-US" dirty="0"/>
          </a:p>
        </p:txBody>
      </p:sp>
    </p:spTree>
    <p:extLst>
      <p:ext uri="{BB962C8B-B14F-4D97-AF65-F5344CB8AC3E}">
        <p14:creationId xmlns:p14="http://schemas.microsoft.com/office/powerpoint/2010/main" val="13113062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97</a:t>
            </a:fld>
            <a:endParaRPr lang="en-US" dirty="0"/>
          </a:p>
        </p:txBody>
      </p:sp>
    </p:spTree>
    <p:extLst>
      <p:ext uri="{BB962C8B-B14F-4D97-AF65-F5344CB8AC3E}">
        <p14:creationId xmlns:p14="http://schemas.microsoft.com/office/powerpoint/2010/main" val="29887180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0EA8C-67FD-4F2F-80C0-C86BC7A15FF6}" type="slidenum">
              <a:rPr lang="en-US" smtClean="0"/>
              <a:t>98</a:t>
            </a:fld>
            <a:endParaRPr lang="en-US" dirty="0"/>
          </a:p>
        </p:txBody>
      </p:sp>
    </p:spTree>
    <p:extLst>
      <p:ext uri="{BB962C8B-B14F-4D97-AF65-F5344CB8AC3E}">
        <p14:creationId xmlns:p14="http://schemas.microsoft.com/office/powerpoint/2010/main" val="16024231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99</a:t>
            </a:fld>
            <a:endParaRPr lang="en-US" dirty="0"/>
          </a:p>
        </p:txBody>
      </p:sp>
    </p:spTree>
    <p:extLst>
      <p:ext uri="{BB962C8B-B14F-4D97-AF65-F5344CB8AC3E}">
        <p14:creationId xmlns:p14="http://schemas.microsoft.com/office/powerpoint/2010/main" val="258155873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0EA8C-67FD-4F2F-80C0-C86BC7A15FF6}" type="slidenum">
              <a:rPr lang="en-US" smtClean="0"/>
              <a:t>100</a:t>
            </a:fld>
            <a:endParaRPr lang="en-US" dirty="0"/>
          </a:p>
        </p:txBody>
      </p:sp>
    </p:spTree>
    <p:extLst>
      <p:ext uri="{BB962C8B-B14F-4D97-AF65-F5344CB8AC3E}">
        <p14:creationId xmlns:p14="http://schemas.microsoft.com/office/powerpoint/2010/main" val="1414529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E69833BA-98ED-43B8-BD96-B1AD0C863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78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E69833BA-98ED-43B8-BD96-B1AD0C863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063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234" y="155576"/>
            <a:ext cx="195156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4" name="Footer Placeholder 2"/>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p>
        </p:txBody>
      </p:sp>
      <p:sp>
        <p:nvSpPr>
          <p:cNvPr id="5" name="Slide Number Placeholder 3"/>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751F8256-9C6F-41C9-8458-3E5F6F1525E2}" type="slidenum">
              <a:rPr lang="en-US" smtClean="0"/>
              <a:pPr>
                <a:defRPr/>
              </a:pPr>
              <a:t>‹#›</a:t>
            </a:fld>
            <a:endParaRPr lang="en-US" dirty="0"/>
          </a:p>
        </p:txBody>
      </p:sp>
    </p:spTree>
    <p:extLst>
      <p:ext uri="{BB962C8B-B14F-4D97-AF65-F5344CB8AC3E}">
        <p14:creationId xmlns:p14="http://schemas.microsoft.com/office/powerpoint/2010/main" val="166050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10463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5736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29143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155770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E69833BA-98ED-43B8-BD96-B1AD0C863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9159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81290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07793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95378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063963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89800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82057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6351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4302591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935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cs typeface="Arial" panose="020B0604020202020204" pitchFamily="34" charset="0"/>
                </a:rPr>
                <a:t>CALIFORNIA DEPARTMENT OF EDUCATION</a:t>
              </a:r>
            </a:p>
            <a:p>
              <a:pPr algn="ctr"/>
              <a:r>
                <a:rPr lang="en-US" sz="2400" dirty="0">
                  <a:solidFill>
                    <a:srgbClr val="0C4A6D"/>
                  </a:solidFill>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84559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45213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6622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403169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solidFill>
                <a:prstClr val="black">
                  <a:tint val="75000"/>
                </a:prstClr>
              </a:solidFill>
            </a:endParaRPr>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a:xfrm>
            <a:off x="8737600" y="6356351"/>
            <a:ext cx="2844800" cy="365125"/>
          </a:xfrm>
          <a:prstGeom prst="rect">
            <a:avLst/>
          </a:prstGeom>
        </p:spPr>
        <p:txBody>
          <a:bodyPr/>
          <a:lstStyle>
            <a:lvl1pPr algn="r">
              <a:defRPr/>
            </a:lvl1pPr>
          </a:lstStyle>
          <a:p>
            <a:pPr>
              <a:defRPr/>
            </a:pPr>
            <a:fld id="{E69833BA-98ED-43B8-BD96-B1AD0C86300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90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10.xml"/><Relationship Id="rId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11.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8.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9.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708"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2489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82316847"/>
      </p:ext>
    </p:extLst>
  </p:cSld>
  <p:clrMap bg1="lt1" tx1="dk1" bg2="lt2" tx2="dk2" accent1="accent1" accent2="accent2" accent3="accent3" accent4="accent4" accent5="accent5" accent6="accent6" hlink="hlink" folHlink="folHlink"/>
  <p:sldLayoutIdLst>
    <p:sldLayoutId id="2147483709" r:id="rId1"/>
    <p:sldLayoutId id="2147483704" r:id="rId2"/>
    <p:sldLayoutId id="2147483705" r:id="rId3"/>
    <p:sldLayoutId id="2147483706" r:id="rId4"/>
    <p:sldLayoutId id="2147483707" r:id="rId5"/>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 id="2147483686" r:id="rId5"/>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710" r:id="rId4"/>
    <p:sldLayoutId id="2147483711"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301205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712" r:id="rId5"/>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202621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1.xml"/><Relationship Id="rId1" Type="http://schemas.openxmlformats.org/officeDocument/2006/relationships/slideLayout" Target="../slideLayouts/slideLayout38.xml"/></Relationships>
</file>

<file path=ppt/slides/_rels/slide10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2.xml"/><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3.xml"/><Relationship Id="rId1" Type="http://schemas.openxmlformats.org/officeDocument/2006/relationships/slideLayout" Target="../slideLayouts/slideLayout38.xml"/></Relationships>
</file>

<file path=ppt/slides/_rels/slide10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4.xml"/><Relationship Id="rId1" Type="http://schemas.openxmlformats.org/officeDocument/2006/relationships/slideLayout" Target="../slideLayouts/slideLayout3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0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8.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0.xml.rels><?xml version="1.0" encoding="UTF-8" standalone="yes"?>
<Relationships xmlns="http://schemas.openxmlformats.org/package/2006/relationships"><Relationship Id="rId3" Type="http://schemas.openxmlformats.org/officeDocument/2006/relationships/hyperlink" Target="http://www.tinyurl.com/MEPtrainingFeedback" TargetMode="External"/><Relationship Id="rId2" Type="http://schemas.openxmlformats.org/officeDocument/2006/relationships/notesSlide" Target="../notesSlides/notesSlide10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http://cdemep.lacoe.edu/me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slide" Target="slide4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hyperlink" Target="http://www.tinyurl.com/GrantAppGoa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4.xml.rels><?xml version="1.0" encoding="UTF-8" standalone="yes"?>
<Relationships xmlns="http://schemas.openxmlformats.org/package/2006/relationships"><Relationship Id="rId3" Type="http://schemas.openxmlformats.org/officeDocument/2006/relationships/hyperlink" Target="https://www.lacoe.edu/services/accountability/migrant-education/online-systems" TargetMode="External"/><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99.xml"/><Relationship Id="rId3" Type="http://schemas.openxmlformats.org/officeDocument/2006/relationships/slide" Target="slide9.xml"/><Relationship Id="rId7" Type="http://schemas.openxmlformats.org/officeDocument/2006/relationships/slide" Target="slide32.xml"/><Relationship Id="rId12" Type="http://schemas.openxmlformats.org/officeDocument/2006/relationships/slide" Target="slide9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slide" Target="slide85.xml"/><Relationship Id="rId5" Type="http://schemas.openxmlformats.org/officeDocument/2006/relationships/slide" Target="slide16.xml"/><Relationship Id="rId10" Type="http://schemas.openxmlformats.org/officeDocument/2006/relationships/slide" Target="slide77.xml"/><Relationship Id="rId4" Type="http://schemas.openxmlformats.org/officeDocument/2006/relationships/slide" Target="slide12.xml"/><Relationship Id="rId9" Type="http://schemas.openxmlformats.org/officeDocument/2006/relationships/slide" Target="slide44.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78.svg"/></Relationships>
</file>

<file path=ppt/slides/_rels/slide7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0.xml"/><Relationship Id="rId1" Type="http://schemas.openxmlformats.org/officeDocument/2006/relationships/slideLayout" Target="../slideLayouts/slideLayout10.xml"/><Relationship Id="rId4" Type="http://schemas.openxmlformats.org/officeDocument/2006/relationships/image" Target="../media/image82.png"/></Relationships>
</file>

<file path=ppt/slides/_rels/slide8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8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8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85.sv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3" Type="http://schemas.openxmlformats.org/officeDocument/2006/relationships/hyperlink" Target="https://docs.google.com/document/d/1YVhVPVVoGpM35n-Y6RaIzHvYiZUkDqcElnxeytSW6eU/edit?usp=sharing" TargetMode="External"/><Relationship Id="rId2" Type="http://schemas.openxmlformats.org/officeDocument/2006/relationships/notesSlide" Target="../notesSlides/notesSlide87.xml"/><Relationship Id="rId1" Type="http://schemas.openxmlformats.org/officeDocument/2006/relationships/slideLayout" Target="../slideLayouts/slideLayout29.xml"/><Relationship Id="rId4" Type="http://schemas.openxmlformats.org/officeDocument/2006/relationships/hyperlink" Target="https://docs.google.com/document/d/1Afhxc_9KPv7ESY4Jk5g6pqNCQv7-MFcjKkTuDurdwlw/copy"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9.xml"/><Relationship Id="rId1" Type="http://schemas.openxmlformats.org/officeDocument/2006/relationships/slideLayout" Target="../slideLayouts/slideLayout2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0.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www.cde.ca.gov/fg/fo/r28/migrant24rfa.asp" TargetMode="External"/><Relationship Id="rId2" Type="http://schemas.openxmlformats.org/officeDocument/2006/relationships/notesSlide" Target="../notesSlides/notesSlide90.xml"/><Relationship Id="rId1" Type="http://schemas.openxmlformats.org/officeDocument/2006/relationships/slideLayout" Target="../slideLayouts/slideLayout10.xml"/><Relationship Id="rId4" Type="http://schemas.openxmlformats.org/officeDocument/2006/relationships/image" Target="../media/image88.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89.png"/><Relationship Id="rId4" Type="http://schemas.openxmlformats.org/officeDocument/2006/relationships/hyperlink" Target="http://www.lacoe.edu/services/accountability/migrant-education/online-systems"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mailto:mepsupport@lacoe.edu" TargetMode="Externa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97.xml.rels><?xml version="1.0" encoding="UTF-8" standalone="yes"?>
<Relationships xmlns="http://schemas.openxmlformats.org/package/2006/relationships"><Relationship Id="rId8" Type="http://schemas.openxmlformats.org/officeDocument/2006/relationships/hyperlink" Target="mailto:TPalomino@cde.ca.gov" TargetMode="External"/><Relationship Id="rId3" Type="http://schemas.openxmlformats.org/officeDocument/2006/relationships/hyperlink" Target="mailto:JHarris@cde.ca.gov" TargetMode="External"/><Relationship Id="rId7" Type="http://schemas.openxmlformats.org/officeDocument/2006/relationships/hyperlink" Target="mailto:JCosta@cde.ca.gov" TargetMode="External"/><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hyperlink" Target="mailto:MMallory@cde.ca.gov" TargetMode="External"/><Relationship Id="rId5" Type="http://schemas.openxmlformats.org/officeDocument/2006/relationships/hyperlink" Target="mailto:JContrer@cde.ca.gov" TargetMode="External"/><Relationship Id="rId4" Type="http://schemas.openxmlformats.org/officeDocument/2006/relationships/hyperlink" Target="mailto:LRocha@cde.ca.gov" TargetMode="External"/><Relationship Id="rId9" Type="http://schemas.openxmlformats.org/officeDocument/2006/relationships/hyperlink" Target="mailto:EmSmith@cde.ca.gov"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tinyurl.com/MEPtrainingFeedback" TargetMode="External"/><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9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0" y="2162299"/>
            <a:ext cx="12192000" cy="1828800"/>
          </a:xfrm>
        </p:spPr>
        <p:txBody>
          <a:bodyPr>
            <a:normAutofit fontScale="90000"/>
          </a:bodyPr>
          <a:lstStyle/>
          <a:p>
            <a:r>
              <a:rPr lang="en-US" sz="4900" b="1" dirty="0"/>
              <a:t>Migrant Education Program</a:t>
            </a:r>
            <a:br>
              <a:rPr lang="en-US" sz="4900" b="1" dirty="0"/>
            </a:br>
            <a:r>
              <a:rPr lang="en-US" sz="4900" b="1" dirty="0"/>
              <a:t>2024–25 Online Application Training</a:t>
            </a:r>
            <a:br>
              <a:rPr lang="en-US" dirty="0"/>
            </a:br>
            <a:br>
              <a:rPr lang="en-US" sz="3600" dirty="0"/>
            </a:br>
            <a:r>
              <a:rPr lang="en-US" sz="3100" dirty="0"/>
              <a:t>February 28, 2024</a:t>
            </a:r>
            <a:endParaRPr lang="en-US" dirty="0"/>
          </a:p>
        </p:txBody>
      </p:sp>
      <p:sp>
        <p:nvSpPr>
          <p:cNvPr id="3" name="TextBox 2">
            <a:extLst>
              <a:ext uri="{FF2B5EF4-FFF2-40B4-BE49-F238E27FC236}">
                <a16:creationId xmlns:a16="http://schemas.microsoft.com/office/drawing/2014/main" id="{6395A858-D42B-4022-8F66-9EA042DBD6A1}"/>
              </a:ext>
            </a:extLst>
          </p:cNvPr>
          <p:cNvSpPr txBox="1"/>
          <p:nvPr/>
        </p:nvSpPr>
        <p:spPr>
          <a:xfrm>
            <a:off x="1184801" y="4111713"/>
            <a:ext cx="9822397" cy="1231106"/>
          </a:xfrm>
          <a:prstGeom prst="rect">
            <a:avLst/>
          </a:prstGeom>
          <a:noFill/>
        </p:spPr>
        <p:txBody>
          <a:bodyPr wrap="square" rtlCol="0">
            <a:spAutoFit/>
          </a:bodyPr>
          <a:lstStyle/>
          <a:p>
            <a:pPr algn="ctr"/>
            <a:endParaRPr lang="en-US" dirty="0">
              <a:solidFill>
                <a:prstClr val="white"/>
              </a:solidFill>
            </a:endParaRPr>
          </a:p>
          <a:p>
            <a:pPr algn="ctr"/>
            <a:r>
              <a:rPr lang="en-US" sz="2800" dirty="0">
                <a:solidFill>
                  <a:schemeClr val="accent2"/>
                </a:solidFill>
              </a:rPr>
              <a:t>Welcome! Please complete the brief Google Form to confirm your attendance (link provided in the chat).</a:t>
            </a:r>
            <a:endParaRPr lang="en-US" sz="3200" dirty="0">
              <a:solidFill>
                <a:schemeClr val="accent2"/>
              </a:solidFill>
            </a:endParaRPr>
          </a:p>
        </p:txBody>
      </p:sp>
    </p:spTree>
    <p:extLst>
      <p:ext uri="{BB962C8B-B14F-4D97-AF65-F5344CB8AC3E}">
        <p14:creationId xmlns:p14="http://schemas.microsoft.com/office/powerpoint/2010/main" val="4132292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117AE-E025-0D49-C661-F0307A7BD5BC}"/>
              </a:ext>
            </a:extLst>
          </p:cNvPr>
          <p:cNvSpPr>
            <a:spLocks noGrp="1"/>
          </p:cNvSpPr>
          <p:nvPr>
            <p:ph type="title"/>
          </p:nvPr>
        </p:nvSpPr>
        <p:spPr/>
        <p:txBody>
          <a:bodyPr/>
          <a:lstStyle/>
          <a:p>
            <a:r>
              <a:rPr lang="en-US" b="1" dirty="0"/>
              <a:t>Terminology</a:t>
            </a:r>
          </a:p>
        </p:txBody>
      </p:sp>
      <p:graphicFrame>
        <p:nvGraphicFramePr>
          <p:cNvPr id="4" name="Diagram 3" descr="A graphic showing 4 different terms. RA: Regional Application, DFD: Direct Funded District, DSA: District Service Agreement, MOU: Memorandum of Understanding (District)">
            <a:extLst>
              <a:ext uri="{FF2B5EF4-FFF2-40B4-BE49-F238E27FC236}">
                <a16:creationId xmlns:a16="http://schemas.microsoft.com/office/drawing/2014/main" id="{B3E37FF0-1489-8C36-BB7B-2F969B9D68F4}"/>
              </a:ext>
            </a:extLst>
          </p:cNvPr>
          <p:cNvGraphicFramePr/>
          <p:nvPr>
            <p:extLst>
              <p:ext uri="{D42A27DB-BD31-4B8C-83A1-F6EECF244321}">
                <p14:modId xmlns:p14="http://schemas.microsoft.com/office/powerpoint/2010/main" val="3225900523"/>
              </p:ext>
            </p:extLst>
          </p:nvPr>
        </p:nvGraphicFramePr>
        <p:xfrm>
          <a:off x="2228702" y="1087187"/>
          <a:ext cx="7734595" cy="559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3">
            <a:extLst>
              <a:ext uri="{FF2B5EF4-FFF2-40B4-BE49-F238E27FC236}">
                <a16:creationId xmlns:a16="http://schemas.microsoft.com/office/drawing/2014/main" id="{EB8E5870-51C3-2FA7-0C1E-521CD0D7BD31}"/>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10</a:t>
            </a:fld>
            <a:endParaRPr lang="en-US" altLang="en-US" dirty="0"/>
          </a:p>
        </p:txBody>
      </p:sp>
    </p:spTree>
    <p:extLst>
      <p:ext uri="{BB962C8B-B14F-4D97-AF65-F5344CB8AC3E}">
        <p14:creationId xmlns:p14="http://schemas.microsoft.com/office/powerpoint/2010/main" val="2566915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8" y="344906"/>
            <a:ext cx="11876567" cy="1143000"/>
          </a:xfrm>
        </p:spPr>
        <p:txBody>
          <a:bodyPr>
            <a:noAutofit/>
          </a:bodyPr>
          <a:lstStyle/>
          <a:p>
            <a:r>
              <a:rPr lang="en-US" b="1" i="1" dirty="0"/>
              <a:t>Education Code </a:t>
            </a:r>
            <a:r>
              <a:rPr lang="en-US" b="1" dirty="0"/>
              <a:t>Section 54444.3 </a:t>
            </a:r>
          </a:p>
        </p:txBody>
      </p:sp>
      <p:sp>
        <p:nvSpPr>
          <p:cNvPr id="4" name="Slide Number Placeholder 3"/>
          <p:cNvSpPr>
            <a:spLocks noGrp="1"/>
          </p:cNvSpPr>
          <p:nvPr>
            <p:ph type="sldNum" sz="quarter" idx="4294967295"/>
          </p:nvPr>
        </p:nvSpPr>
        <p:spPr>
          <a:xfrm>
            <a:off x="11322861" y="6094804"/>
            <a:ext cx="2235200" cy="457200"/>
          </a:xfrm>
          <a:prstGeom prst="rect">
            <a:avLst/>
          </a:prstGeom>
        </p:spPr>
        <p:txBody>
          <a:bodyPr/>
          <a:lstStyle/>
          <a:p>
            <a:pPr>
              <a:defRPr/>
            </a:pPr>
            <a:fld id="{D6029DA4-09B0-4A2D-AA4B-CC45A202471A}" type="slidenum">
              <a:rPr lang="en-US" altLang="en-US" smtClean="0"/>
              <a:pPr>
                <a:defRPr/>
              </a:pPr>
              <a:t>100</a:t>
            </a:fld>
            <a:endParaRPr lang="en-US" altLang="en-US" dirty="0"/>
          </a:p>
        </p:txBody>
      </p:sp>
      <p:sp>
        <p:nvSpPr>
          <p:cNvPr id="3" name="Content Placeholder 2"/>
          <p:cNvSpPr>
            <a:spLocks noGrp="1"/>
          </p:cNvSpPr>
          <p:nvPr>
            <p:ph idx="1"/>
          </p:nvPr>
        </p:nvSpPr>
        <p:spPr>
          <a:xfrm>
            <a:off x="361609" y="1402277"/>
            <a:ext cx="11328741" cy="4846123"/>
          </a:xfrm>
        </p:spPr>
        <p:txBody>
          <a:bodyPr>
            <a:normAutofit lnSpcReduction="10000"/>
          </a:bodyPr>
          <a:lstStyle/>
          <a:p>
            <a:pPr marL="0" marR="0" indent="0">
              <a:spcBef>
                <a:spcPts val="0"/>
              </a:spcBef>
              <a:spcAft>
                <a:spcPts val="600"/>
              </a:spcAft>
              <a:buNone/>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California </a:t>
            </a: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Education Code</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Section 54444.3 states that:</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0"/>
              </a:spcBef>
              <a:spcAft>
                <a:spcPts val="600"/>
              </a:spcAft>
              <a:buNone/>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Each operating agency receiving Title I Migrant Education funding shall conduct summer school programs for eligible migratory children in kindergarten and grades 1 to 12, inclusive. The summer school programs shall respond to the individual needs of participating pupils and shall build on and be consistent with the instructional programs offered to these pupils during the regular school year. Each summer school program shall be funded, to the extent that funds are available, by federal funds earmarked for migrant education programs, and shall meet the following criteria:</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That summer school programs meet the following time requirements:</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For kindergarten classes, not less than 180 minutes per day, based upon the full apportionment day of 240 minutes, including recesses, for not less than 20 teaching days.</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For grades 1 to 8, not less than 200 minutes per day, based upon the full apportionment day of 240 minutes, including recesses and passing time but excluding noon intermissions, for not less than 20 teaching days.</a:t>
            </a:r>
            <a:endPar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R="0" indent="0">
              <a:spcBef>
                <a:spcPts val="600"/>
              </a:spcBef>
              <a:spcAft>
                <a:spcPts val="600"/>
              </a:spcAft>
              <a:buNone/>
            </a:pPr>
            <a:r>
              <a:rPr lang="en-US" sz="2000" dirty="0">
                <a:solidFill>
                  <a:srgbClr val="000000"/>
                </a:solidFill>
                <a:effectLst/>
                <a:latin typeface="Arial" panose="020B0604020202020204" pitchFamily="34" charset="0"/>
                <a:ea typeface="Calibri" panose="020F0502020204030204" pitchFamily="34" charset="0"/>
              </a:rPr>
              <a:t>(C) For grades 7 to 12, not less than 240 minutes per day, including passing time but excluding noon intermissions, for not less than 30 teaching days.</a:t>
            </a:r>
            <a:endParaRPr lang="en-US" sz="3600" dirty="0"/>
          </a:p>
        </p:txBody>
      </p:sp>
    </p:spTree>
    <p:extLst>
      <p:ext uri="{BB962C8B-B14F-4D97-AF65-F5344CB8AC3E}">
        <p14:creationId xmlns:p14="http://schemas.microsoft.com/office/powerpoint/2010/main" val="12445873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8" y="344906"/>
            <a:ext cx="11876567" cy="1143000"/>
          </a:xfrm>
        </p:spPr>
        <p:txBody>
          <a:bodyPr>
            <a:noAutofit/>
          </a:bodyPr>
          <a:lstStyle/>
          <a:p>
            <a:r>
              <a:rPr lang="en-US" b="1" dirty="0"/>
              <a:t>Do I need to submit a summer waiver?</a:t>
            </a:r>
          </a:p>
        </p:txBody>
      </p:sp>
      <p:sp>
        <p:nvSpPr>
          <p:cNvPr id="4" name="Slide Number Placeholder 3"/>
          <p:cNvSpPr>
            <a:spLocks noGrp="1"/>
          </p:cNvSpPr>
          <p:nvPr>
            <p:ph type="sldNum" sz="quarter" idx="4294967295"/>
          </p:nvPr>
        </p:nvSpPr>
        <p:spPr>
          <a:xfrm>
            <a:off x="11251864" y="6248400"/>
            <a:ext cx="2235200" cy="457200"/>
          </a:xfrm>
          <a:prstGeom prst="rect">
            <a:avLst/>
          </a:prstGeom>
        </p:spPr>
        <p:txBody>
          <a:bodyPr/>
          <a:lstStyle/>
          <a:p>
            <a:pPr>
              <a:defRPr/>
            </a:pPr>
            <a:fld id="{D6029DA4-09B0-4A2D-AA4B-CC45A202471A}" type="slidenum">
              <a:rPr lang="en-US" altLang="en-US" smtClean="0"/>
              <a:pPr>
                <a:defRPr/>
              </a:pPr>
              <a:t>101</a:t>
            </a:fld>
            <a:endParaRPr lang="en-US" altLang="en-US" dirty="0"/>
          </a:p>
        </p:txBody>
      </p:sp>
      <p:sp>
        <p:nvSpPr>
          <p:cNvPr id="3" name="Content Placeholder 2"/>
          <p:cNvSpPr>
            <a:spLocks noGrp="1"/>
          </p:cNvSpPr>
          <p:nvPr>
            <p:ph idx="1"/>
          </p:nvPr>
        </p:nvSpPr>
        <p:spPr>
          <a:xfrm>
            <a:off x="361609" y="1492449"/>
            <a:ext cx="11328741" cy="1500411"/>
          </a:xfrm>
        </p:spPr>
        <p:txBody>
          <a:bodyPr>
            <a:normAutofit/>
          </a:bodyPr>
          <a:lstStyle/>
          <a:p>
            <a:pPr marL="0" marR="0" indent="0">
              <a:spcBef>
                <a:spcPts val="0"/>
              </a:spcBef>
              <a:spcAft>
                <a:spcPts val="600"/>
              </a:spcAft>
              <a:buNone/>
            </a:pPr>
            <a:r>
              <a:rPr lang="en-US" sz="1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Section 54444.3(a) (1) further provides:</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R="0" indent="0">
              <a:spcBef>
                <a:spcPts val="0"/>
              </a:spcBef>
              <a:spcAft>
                <a:spcPts val="600"/>
              </a:spcAft>
              <a:buNone/>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Exemptions from the requirements of this paragraph may be made by the Superintendent of Public Instruction upon petition submitted to him by the district. The basis for the exemption shall be agricultural labor factors, climatic conditions, specialized educational programs, and other conditions appearing to the superintendent to warrant exemption.</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CD34FF0-71D0-CBF0-0580-01042F762312}"/>
              </a:ext>
            </a:extLst>
          </p:cNvPr>
          <p:cNvSpPr txBox="1"/>
          <p:nvPr/>
        </p:nvSpPr>
        <p:spPr>
          <a:xfrm>
            <a:off x="2239712" y="3207477"/>
            <a:ext cx="7712575" cy="2826306"/>
          </a:xfrm>
          <a:prstGeom prst="round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indent="0">
              <a:spcBef>
                <a:spcPts val="0"/>
              </a:spcBef>
              <a:spcAft>
                <a:spcPts val="600"/>
              </a:spcAft>
              <a:buNone/>
            </a:pPr>
            <a:r>
              <a:rPr lang="en-US" sz="3200" b="1" dirty="0">
                <a:solidFill>
                  <a:srgbClr val="0C4A6D"/>
                </a:solidFill>
                <a:latin typeface="Arial" panose="020B0604020202020204" pitchFamily="34" charset="0"/>
                <a:ea typeface="Calibri" panose="020F0502020204030204" pitchFamily="34" charset="0"/>
                <a:cs typeface="Arial" panose="020B0604020202020204" pitchFamily="34" charset="0"/>
              </a:rPr>
              <a:t>If your program will not meet the minutes requirements outlined in </a:t>
            </a:r>
            <a:r>
              <a:rPr lang="en-US" sz="3200" b="1" i="1" dirty="0">
                <a:solidFill>
                  <a:srgbClr val="0C4A6D"/>
                </a:solidFill>
                <a:latin typeface="Arial" panose="020B0604020202020204" pitchFamily="34" charset="0"/>
                <a:ea typeface="Calibri" panose="020F0502020204030204" pitchFamily="34" charset="0"/>
                <a:cs typeface="Arial" panose="020B0604020202020204" pitchFamily="34" charset="0"/>
              </a:rPr>
              <a:t>EC</a:t>
            </a:r>
            <a:r>
              <a:rPr lang="en-US" sz="3200" b="1" dirty="0">
                <a:solidFill>
                  <a:srgbClr val="0C4A6D"/>
                </a:solidFill>
                <a:latin typeface="Arial" panose="020B0604020202020204" pitchFamily="34" charset="0"/>
                <a:ea typeface="Calibri" panose="020F0502020204030204" pitchFamily="34" charset="0"/>
                <a:cs typeface="Arial" panose="020B0604020202020204" pitchFamily="34" charset="0"/>
              </a:rPr>
              <a:t> Section 54444.3(a) (1) for </a:t>
            </a:r>
            <a:r>
              <a:rPr lang="en-US" sz="3200" b="1" i="1" dirty="0">
                <a:solidFill>
                  <a:srgbClr val="0C4A6D"/>
                </a:solidFill>
                <a:latin typeface="Arial" panose="020B0604020202020204" pitchFamily="34" charset="0"/>
                <a:ea typeface="Calibri" panose="020F0502020204030204" pitchFamily="34" charset="0"/>
                <a:cs typeface="Arial" panose="020B0604020202020204" pitchFamily="34" charset="0"/>
              </a:rPr>
              <a:t>any</a:t>
            </a:r>
            <a:r>
              <a:rPr lang="en-US" sz="3200" b="1" dirty="0">
                <a:solidFill>
                  <a:srgbClr val="0C4A6D"/>
                </a:solidFill>
                <a:latin typeface="Arial" panose="020B0604020202020204" pitchFamily="34" charset="0"/>
                <a:ea typeface="Calibri" panose="020F0502020204030204" pitchFamily="34" charset="0"/>
                <a:cs typeface="Arial" panose="020B0604020202020204" pitchFamily="34" charset="0"/>
              </a:rPr>
              <a:t> grade level, you </a:t>
            </a:r>
            <a:r>
              <a:rPr lang="en-US" sz="3200" b="1" dirty="0">
                <a:solidFill>
                  <a:srgbClr val="0C4A6D"/>
                </a:solidFill>
                <a:effectLst/>
                <a:latin typeface="Arial" panose="020B0604020202020204" pitchFamily="34" charset="0"/>
                <a:ea typeface="Calibri" panose="020F0502020204030204" pitchFamily="34" charset="0"/>
                <a:cs typeface="Arial" panose="020B0604020202020204" pitchFamily="34" charset="0"/>
              </a:rPr>
              <a:t>must complete the Summer Waiver Request Form.</a:t>
            </a:r>
            <a:endParaRPr lang="en-US" sz="3200" b="1" dirty="0">
              <a:solidFill>
                <a:srgbClr val="0C4A6D"/>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72603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661"/>
            <a:ext cx="11876567" cy="1143000"/>
          </a:xfrm>
        </p:spPr>
        <p:txBody>
          <a:bodyPr>
            <a:noAutofit/>
          </a:bodyPr>
          <a:lstStyle/>
          <a:p>
            <a:r>
              <a:rPr lang="en-US" b="1" dirty="0"/>
              <a:t>2024 Summer Waiver Request Form</a:t>
            </a:r>
          </a:p>
        </p:txBody>
      </p:sp>
      <p:sp>
        <p:nvSpPr>
          <p:cNvPr id="4" name="Slide Number Placeholder 3"/>
          <p:cNvSpPr>
            <a:spLocks noGrp="1"/>
          </p:cNvSpPr>
          <p:nvPr>
            <p:ph type="sldNum" sz="quarter" idx="4294967295"/>
          </p:nvPr>
        </p:nvSpPr>
        <p:spPr>
          <a:xfrm>
            <a:off x="9455150" y="6248400"/>
            <a:ext cx="2235200" cy="457200"/>
          </a:xfrm>
          <a:prstGeom prst="rect">
            <a:avLst/>
          </a:prstGeom>
        </p:spPr>
        <p:txBody>
          <a:bodyPr/>
          <a:lstStyle/>
          <a:p>
            <a:pPr>
              <a:defRPr/>
            </a:pPr>
            <a:fld id="{D6029DA4-09B0-4A2D-AA4B-CC45A202471A}" type="slidenum">
              <a:rPr lang="en-US" altLang="en-US" smtClean="0"/>
              <a:pPr>
                <a:defRPr/>
              </a:pPr>
              <a:t>102</a:t>
            </a:fld>
            <a:endParaRPr lang="en-US" altLang="en-US" dirty="0"/>
          </a:p>
        </p:txBody>
      </p:sp>
      <p:pic>
        <p:nvPicPr>
          <p:cNvPr id="6" name="Picture 5" descr="Screenshot of the Summer Waiver, question 1. ">
            <a:extLst>
              <a:ext uri="{FF2B5EF4-FFF2-40B4-BE49-F238E27FC236}">
                <a16:creationId xmlns:a16="http://schemas.microsoft.com/office/drawing/2014/main" id="{083FD9A7-068B-FA20-EE1A-DFCF04C98EB7}"/>
              </a:ext>
            </a:extLst>
          </p:cNvPr>
          <p:cNvPicPr>
            <a:picLocks noChangeAspect="1"/>
          </p:cNvPicPr>
          <p:nvPr/>
        </p:nvPicPr>
        <p:blipFill>
          <a:blip r:embed="rId3"/>
          <a:stretch>
            <a:fillRect/>
          </a:stretch>
        </p:blipFill>
        <p:spPr>
          <a:xfrm>
            <a:off x="1995936" y="1157409"/>
            <a:ext cx="7978243" cy="5341754"/>
          </a:xfrm>
          <a:prstGeom prst="rect">
            <a:avLst/>
          </a:prstGeom>
          <a:ln>
            <a:solidFill>
              <a:schemeClr val="tx1"/>
            </a:solidFill>
          </a:ln>
        </p:spPr>
      </p:pic>
      <p:sp>
        <p:nvSpPr>
          <p:cNvPr id="16" name="TextBox 15">
            <a:extLst>
              <a:ext uri="{FF2B5EF4-FFF2-40B4-BE49-F238E27FC236}">
                <a16:creationId xmlns:a16="http://schemas.microsoft.com/office/drawing/2014/main" id="{C2F99A75-F67C-2833-C5F0-C698F42EC893}"/>
              </a:ext>
            </a:extLst>
          </p:cNvPr>
          <p:cNvSpPr txBox="1"/>
          <p:nvPr/>
        </p:nvSpPr>
        <p:spPr>
          <a:xfrm>
            <a:off x="5715575" y="4200627"/>
            <a:ext cx="656698" cy="461665"/>
          </a:xfrm>
          <a:prstGeom prst="rect">
            <a:avLst/>
          </a:prstGeom>
          <a:noFill/>
        </p:spPr>
        <p:txBody>
          <a:bodyPr wrap="square" rtlCol="0">
            <a:spAutoFit/>
          </a:bodyPr>
          <a:lstStyle/>
          <a:p>
            <a:r>
              <a:rPr lang="en-US" sz="2400" dirty="0">
                <a:solidFill>
                  <a:srgbClr val="0000FF"/>
                </a:solidFill>
              </a:rPr>
              <a:t>x</a:t>
            </a:r>
          </a:p>
        </p:txBody>
      </p:sp>
      <p:grpSp>
        <p:nvGrpSpPr>
          <p:cNvPr id="18" name="Group 17" descr="Text added to the summer waiver. Grade: K. Minutes per day: 180. Number of days: 20. Dates: 7/1/24-7/29/24. Start-End Times: 9am-12pm. Total Minutes: 3600. ">
            <a:extLst>
              <a:ext uri="{FF2B5EF4-FFF2-40B4-BE49-F238E27FC236}">
                <a16:creationId xmlns:a16="http://schemas.microsoft.com/office/drawing/2014/main" id="{861B74B9-25C7-F916-25BC-9F478F5B8EB8}"/>
              </a:ext>
            </a:extLst>
          </p:cNvPr>
          <p:cNvGrpSpPr/>
          <p:nvPr/>
        </p:nvGrpSpPr>
        <p:grpSpPr>
          <a:xfrm>
            <a:off x="3010187" y="2720912"/>
            <a:ext cx="5982480" cy="1356047"/>
            <a:chOff x="3407229" y="3152132"/>
            <a:chExt cx="5553416" cy="1285355"/>
          </a:xfrm>
        </p:grpSpPr>
        <p:grpSp>
          <p:nvGrpSpPr>
            <p:cNvPr id="15" name="Group 14">
              <a:extLst>
                <a:ext uri="{FF2B5EF4-FFF2-40B4-BE49-F238E27FC236}">
                  <a16:creationId xmlns:a16="http://schemas.microsoft.com/office/drawing/2014/main" id="{AA710E25-BD2F-9290-3905-679A4041A0A3}"/>
                </a:ext>
              </a:extLst>
            </p:cNvPr>
            <p:cNvGrpSpPr/>
            <p:nvPr/>
          </p:nvGrpSpPr>
          <p:grpSpPr>
            <a:xfrm>
              <a:off x="3407229" y="4034459"/>
              <a:ext cx="5553416" cy="403028"/>
              <a:chOff x="3407229" y="4034459"/>
              <a:chExt cx="5553416" cy="403028"/>
            </a:xfrm>
          </p:grpSpPr>
          <p:sp>
            <p:nvSpPr>
              <p:cNvPr id="7" name="TextBox 6">
                <a:extLst>
                  <a:ext uri="{FF2B5EF4-FFF2-40B4-BE49-F238E27FC236}">
                    <a16:creationId xmlns:a16="http://schemas.microsoft.com/office/drawing/2014/main" id="{7D753AAA-2265-B8A1-10D2-288DF3487D6C}"/>
                  </a:ext>
                </a:extLst>
              </p:cNvPr>
              <p:cNvSpPr txBox="1"/>
              <p:nvPr/>
            </p:nvSpPr>
            <p:spPr>
              <a:xfrm>
                <a:off x="3407229" y="4034459"/>
                <a:ext cx="609600" cy="369332"/>
              </a:xfrm>
              <a:prstGeom prst="rect">
                <a:avLst/>
              </a:prstGeom>
              <a:noFill/>
            </p:spPr>
            <p:txBody>
              <a:bodyPr wrap="square" rtlCol="0">
                <a:spAutoFit/>
              </a:bodyPr>
              <a:lstStyle/>
              <a:p>
                <a:r>
                  <a:rPr lang="en-US" dirty="0">
                    <a:solidFill>
                      <a:srgbClr val="0000FF"/>
                    </a:solidFill>
                  </a:rPr>
                  <a:t>K</a:t>
                </a:r>
              </a:p>
            </p:txBody>
          </p:sp>
          <p:sp>
            <p:nvSpPr>
              <p:cNvPr id="8" name="TextBox 7">
                <a:extLst>
                  <a:ext uri="{FF2B5EF4-FFF2-40B4-BE49-F238E27FC236}">
                    <a16:creationId xmlns:a16="http://schemas.microsoft.com/office/drawing/2014/main" id="{1886EC98-A8E5-380B-DFF9-37EDFEDA19EE}"/>
                  </a:ext>
                </a:extLst>
              </p:cNvPr>
              <p:cNvSpPr txBox="1"/>
              <p:nvPr/>
            </p:nvSpPr>
            <p:spPr>
              <a:xfrm>
                <a:off x="4288972" y="4068155"/>
                <a:ext cx="609600" cy="369332"/>
              </a:xfrm>
              <a:prstGeom prst="rect">
                <a:avLst/>
              </a:prstGeom>
              <a:noFill/>
            </p:spPr>
            <p:txBody>
              <a:bodyPr wrap="square" rtlCol="0">
                <a:spAutoFit/>
              </a:bodyPr>
              <a:lstStyle/>
              <a:p>
                <a:r>
                  <a:rPr lang="en-US" dirty="0">
                    <a:solidFill>
                      <a:srgbClr val="0000FF"/>
                    </a:solidFill>
                  </a:rPr>
                  <a:t>180</a:t>
                </a:r>
              </a:p>
            </p:txBody>
          </p:sp>
          <p:sp>
            <p:nvSpPr>
              <p:cNvPr id="9" name="TextBox 8">
                <a:extLst>
                  <a:ext uri="{FF2B5EF4-FFF2-40B4-BE49-F238E27FC236}">
                    <a16:creationId xmlns:a16="http://schemas.microsoft.com/office/drawing/2014/main" id="{7CD992A7-0329-26BF-F161-DFF74F355EEF}"/>
                  </a:ext>
                </a:extLst>
              </p:cNvPr>
              <p:cNvSpPr txBox="1"/>
              <p:nvPr/>
            </p:nvSpPr>
            <p:spPr>
              <a:xfrm>
                <a:off x="5384528" y="4034460"/>
                <a:ext cx="609600" cy="369332"/>
              </a:xfrm>
              <a:prstGeom prst="rect">
                <a:avLst/>
              </a:prstGeom>
              <a:noFill/>
            </p:spPr>
            <p:txBody>
              <a:bodyPr wrap="square" rtlCol="0">
                <a:spAutoFit/>
              </a:bodyPr>
              <a:lstStyle/>
              <a:p>
                <a:r>
                  <a:rPr lang="en-US" dirty="0">
                    <a:solidFill>
                      <a:srgbClr val="0000FF"/>
                    </a:solidFill>
                  </a:rPr>
                  <a:t>20</a:t>
                </a:r>
              </a:p>
            </p:txBody>
          </p:sp>
          <p:sp>
            <p:nvSpPr>
              <p:cNvPr id="10" name="TextBox 9">
                <a:extLst>
                  <a:ext uri="{FF2B5EF4-FFF2-40B4-BE49-F238E27FC236}">
                    <a16:creationId xmlns:a16="http://schemas.microsoft.com/office/drawing/2014/main" id="{CD65343B-8878-3911-8411-F7FE61FF8EC2}"/>
                  </a:ext>
                </a:extLst>
              </p:cNvPr>
              <p:cNvSpPr txBox="1"/>
              <p:nvPr/>
            </p:nvSpPr>
            <p:spPr>
              <a:xfrm>
                <a:off x="6080388" y="4099259"/>
                <a:ext cx="1138824" cy="262559"/>
              </a:xfrm>
              <a:prstGeom prst="rect">
                <a:avLst/>
              </a:prstGeom>
              <a:noFill/>
            </p:spPr>
            <p:txBody>
              <a:bodyPr wrap="square" rtlCol="0">
                <a:spAutoFit/>
              </a:bodyPr>
              <a:lstStyle/>
              <a:p>
                <a:r>
                  <a:rPr lang="en-US" sz="1200" dirty="0">
                    <a:solidFill>
                      <a:srgbClr val="0000FF"/>
                    </a:solidFill>
                  </a:rPr>
                  <a:t>7/1/24-7/29/24</a:t>
                </a:r>
              </a:p>
            </p:txBody>
          </p:sp>
          <p:sp>
            <p:nvSpPr>
              <p:cNvPr id="12" name="TextBox 11">
                <a:extLst>
                  <a:ext uri="{FF2B5EF4-FFF2-40B4-BE49-F238E27FC236}">
                    <a16:creationId xmlns:a16="http://schemas.microsoft.com/office/drawing/2014/main" id="{58D7C503-7838-FA08-490E-7FB4F1F12CCA}"/>
                  </a:ext>
                </a:extLst>
              </p:cNvPr>
              <p:cNvSpPr txBox="1"/>
              <p:nvPr/>
            </p:nvSpPr>
            <p:spPr>
              <a:xfrm>
                <a:off x="7245387" y="4089407"/>
                <a:ext cx="1028322" cy="291732"/>
              </a:xfrm>
              <a:prstGeom prst="rect">
                <a:avLst/>
              </a:prstGeom>
              <a:noFill/>
            </p:spPr>
            <p:txBody>
              <a:bodyPr wrap="square" rtlCol="0">
                <a:spAutoFit/>
              </a:bodyPr>
              <a:lstStyle/>
              <a:p>
                <a:r>
                  <a:rPr lang="en-US" sz="1400" dirty="0">
                    <a:solidFill>
                      <a:srgbClr val="0000FF"/>
                    </a:solidFill>
                  </a:rPr>
                  <a:t>9am-12pm</a:t>
                </a:r>
              </a:p>
            </p:txBody>
          </p:sp>
          <p:sp>
            <p:nvSpPr>
              <p:cNvPr id="14" name="TextBox 13">
                <a:extLst>
                  <a:ext uri="{FF2B5EF4-FFF2-40B4-BE49-F238E27FC236}">
                    <a16:creationId xmlns:a16="http://schemas.microsoft.com/office/drawing/2014/main" id="{F9D657BD-115D-A4DA-601D-C9F1D05B7E22}"/>
                  </a:ext>
                </a:extLst>
              </p:cNvPr>
              <p:cNvSpPr txBox="1"/>
              <p:nvPr/>
            </p:nvSpPr>
            <p:spPr>
              <a:xfrm>
                <a:off x="8351045" y="4078005"/>
                <a:ext cx="609600" cy="307777"/>
              </a:xfrm>
              <a:prstGeom prst="rect">
                <a:avLst/>
              </a:prstGeom>
              <a:noFill/>
            </p:spPr>
            <p:txBody>
              <a:bodyPr wrap="square" rtlCol="0">
                <a:spAutoFit/>
              </a:bodyPr>
              <a:lstStyle/>
              <a:p>
                <a:r>
                  <a:rPr lang="en-US" sz="1400" dirty="0">
                    <a:solidFill>
                      <a:srgbClr val="0000FF"/>
                    </a:solidFill>
                  </a:rPr>
                  <a:t>3600</a:t>
                </a:r>
              </a:p>
            </p:txBody>
          </p:sp>
        </p:grpSp>
        <p:sp>
          <p:nvSpPr>
            <p:cNvPr id="17" name="TextBox 16">
              <a:extLst>
                <a:ext uri="{FF2B5EF4-FFF2-40B4-BE49-F238E27FC236}">
                  <a16:creationId xmlns:a16="http://schemas.microsoft.com/office/drawing/2014/main" id="{9E51D5AA-B16D-3CE2-02A2-7D560DE3AE5C}"/>
                </a:ext>
              </a:extLst>
            </p:cNvPr>
            <p:cNvSpPr txBox="1"/>
            <p:nvPr/>
          </p:nvSpPr>
          <p:spPr>
            <a:xfrm>
              <a:off x="6925580" y="3152132"/>
              <a:ext cx="609600" cy="461665"/>
            </a:xfrm>
            <a:prstGeom prst="rect">
              <a:avLst/>
            </a:prstGeom>
            <a:noFill/>
          </p:spPr>
          <p:txBody>
            <a:bodyPr wrap="square" rtlCol="0">
              <a:spAutoFit/>
            </a:bodyPr>
            <a:lstStyle/>
            <a:p>
              <a:r>
                <a:rPr lang="en-US" sz="2400" dirty="0">
                  <a:solidFill>
                    <a:srgbClr val="0000FF"/>
                  </a:solidFill>
                </a:rPr>
                <a:t>x</a:t>
              </a:r>
            </a:p>
          </p:txBody>
        </p:sp>
      </p:grpSp>
      <p:sp>
        <p:nvSpPr>
          <p:cNvPr id="19" name="Slide Number Placeholder 3">
            <a:extLst>
              <a:ext uri="{FF2B5EF4-FFF2-40B4-BE49-F238E27FC236}">
                <a16:creationId xmlns:a16="http://schemas.microsoft.com/office/drawing/2014/main" id="{1022A7E6-C338-F349-817C-C2F7B94FB4DF}"/>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102</a:t>
            </a:fld>
            <a:endParaRPr lang="en-US" altLang="en-US" dirty="0"/>
          </a:p>
        </p:txBody>
      </p:sp>
    </p:spTree>
    <p:extLst>
      <p:ext uri="{BB962C8B-B14F-4D97-AF65-F5344CB8AC3E}">
        <p14:creationId xmlns:p14="http://schemas.microsoft.com/office/powerpoint/2010/main" val="27698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of question 2 of the summer waiver. ">
            <a:extLst>
              <a:ext uri="{FF2B5EF4-FFF2-40B4-BE49-F238E27FC236}">
                <a16:creationId xmlns:a16="http://schemas.microsoft.com/office/drawing/2014/main" id="{64707953-AA3A-A9C6-FD43-051A5382659C}"/>
              </a:ext>
            </a:extLst>
          </p:cNvPr>
          <p:cNvPicPr>
            <a:picLocks noChangeAspect="1"/>
          </p:cNvPicPr>
          <p:nvPr/>
        </p:nvPicPr>
        <p:blipFill>
          <a:blip r:embed="rId3"/>
          <a:stretch>
            <a:fillRect/>
          </a:stretch>
        </p:blipFill>
        <p:spPr>
          <a:xfrm>
            <a:off x="1791354" y="1217049"/>
            <a:ext cx="8320534" cy="5272574"/>
          </a:xfrm>
          <a:prstGeom prst="rect">
            <a:avLst/>
          </a:prstGeom>
          <a:ln>
            <a:solidFill>
              <a:schemeClr val="tx1"/>
            </a:solidFill>
          </a:ln>
        </p:spPr>
      </p:pic>
      <p:sp>
        <p:nvSpPr>
          <p:cNvPr id="2" name="Title 1">
            <a:extLst>
              <a:ext uri="{FF2B5EF4-FFF2-40B4-BE49-F238E27FC236}">
                <a16:creationId xmlns:a16="http://schemas.microsoft.com/office/drawing/2014/main" id="{E476E7C9-E334-82F1-7AD1-5345279BFE48}"/>
              </a:ext>
            </a:extLst>
          </p:cNvPr>
          <p:cNvSpPr>
            <a:spLocks noGrp="1"/>
          </p:cNvSpPr>
          <p:nvPr>
            <p:ph type="title"/>
          </p:nvPr>
        </p:nvSpPr>
        <p:spPr>
          <a:xfrm>
            <a:off x="152400" y="95513"/>
            <a:ext cx="11887200" cy="1325563"/>
          </a:xfrm>
        </p:spPr>
        <p:txBody>
          <a:bodyPr/>
          <a:lstStyle/>
          <a:p>
            <a:r>
              <a:rPr lang="en-US" b="1" dirty="0"/>
              <a:t>2024 Summer Waiver Request Form (2)</a:t>
            </a:r>
            <a:endParaRPr lang="en-US" dirty="0"/>
          </a:p>
        </p:txBody>
      </p:sp>
      <p:sp>
        <p:nvSpPr>
          <p:cNvPr id="20" name="Slide Number Placeholder 3">
            <a:extLst>
              <a:ext uri="{FF2B5EF4-FFF2-40B4-BE49-F238E27FC236}">
                <a16:creationId xmlns:a16="http://schemas.microsoft.com/office/drawing/2014/main" id="{298E8F40-7D41-14DA-BEFA-276D663CB4E7}"/>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103</a:t>
            </a:fld>
            <a:endParaRPr lang="en-US" altLang="en-US" dirty="0"/>
          </a:p>
        </p:txBody>
      </p:sp>
    </p:spTree>
    <p:extLst>
      <p:ext uri="{BB962C8B-B14F-4D97-AF65-F5344CB8AC3E}">
        <p14:creationId xmlns:p14="http://schemas.microsoft.com/office/powerpoint/2010/main" val="41354148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question 3 of the summer waiver. ">
            <a:extLst>
              <a:ext uri="{FF2B5EF4-FFF2-40B4-BE49-F238E27FC236}">
                <a16:creationId xmlns:a16="http://schemas.microsoft.com/office/drawing/2014/main" id="{2C2D8EA2-6FEE-9BD7-3781-38F2A883266C}"/>
              </a:ext>
            </a:extLst>
          </p:cNvPr>
          <p:cNvPicPr>
            <a:picLocks noChangeAspect="1"/>
          </p:cNvPicPr>
          <p:nvPr/>
        </p:nvPicPr>
        <p:blipFill>
          <a:blip r:embed="rId3"/>
          <a:stretch>
            <a:fillRect/>
          </a:stretch>
        </p:blipFill>
        <p:spPr>
          <a:xfrm>
            <a:off x="1977656" y="1197290"/>
            <a:ext cx="8300964" cy="5467653"/>
          </a:xfrm>
          <a:prstGeom prst="rect">
            <a:avLst/>
          </a:prstGeom>
          <a:ln w="12700">
            <a:solidFill>
              <a:schemeClr val="tx1"/>
            </a:solidFill>
          </a:ln>
        </p:spPr>
      </p:pic>
      <p:sp>
        <p:nvSpPr>
          <p:cNvPr id="2" name="Title 1">
            <a:extLst>
              <a:ext uri="{FF2B5EF4-FFF2-40B4-BE49-F238E27FC236}">
                <a16:creationId xmlns:a16="http://schemas.microsoft.com/office/drawing/2014/main" id="{E476E7C9-E334-82F1-7AD1-5345279BFE48}"/>
              </a:ext>
            </a:extLst>
          </p:cNvPr>
          <p:cNvSpPr>
            <a:spLocks noGrp="1"/>
          </p:cNvSpPr>
          <p:nvPr>
            <p:ph type="title"/>
          </p:nvPr>
        </p:nvSpPr>
        <p:spPr>
          <a:xfrm>
            <a:off x="171855" y="56603"/>
            <a:ext cx="11887200" cy="1325563"/>
          </a:xfrm>
        </p:spPr>
        <p:txBody>
          <a:bodyPr/>
          <a:lstStyle/>
          <a:p>
            <a:r>
              <a:rPr lang="en-US" b="1" dirty="0"/>
              <a:t>2024 Summer Waiver Request Form (3)</a:t>
            </a:r>
            <a:endParaRPr lang="en-US" dirty="0"/>
          </a:p>
        </p:txBody>
      </p:sp>
      <p:sp>
        <p:nvSpPr>
          <p:cNvPr id="18" name="TextBox 17">
            <a:extLst>
              <a:ext uri="{FF2B5EF4-FFF2-40B4-BE49-F238E27FC236}">
                <a16:creationId xmlns:a16="http://schemas.microsoft.com/office/drawing/2014/main" id="{F6234832-F956-307C-0502-58B313ECE058}"/>
              </a:ext>
            </a:extLst>
          </p:cNvPr>
          <p:cNvSpPr txBox="1"/>
          <p:nvPr/>
        </p:nvSpPr>
        <p:spPr>
          <a:xfrm>
            <a:off x="7256237" y="4129520"/>
            <a:ext cx="656698" cy="487056"/>
          </a:xfrm>
          <a:prstGeom prst="rect">
            <a:avLst/>
          </a:prstGeom>
          <a:noFill/>
        </p:spPr>
        <p:txBody>
          <a:bodyPr wrap="square" rtlCol="0">
            <a:spAutoFit/>
          </a:bodyPr>
          <a:lstStyle/>
          <a:p>
            <a:r>
              <a:rPr lang="en-US" sz="2400" dirty="0">
                <a:solidFill>
                  <a:srgbClr val="0000FF"/>
                </a:solidFill>
              </a:rPr>
              <a:t>x</a:t>
            </a:r>
          </a:p>
        </p:txBody>
      </p:sp>
      <p:sp>
        <p:nvSpPr>
          <p:cNvPr id="5" name="TextBox 4">
            <a:extLst>
              <a:ext uri="{FF2B5EF4-FFF2-40B4-BE49-F238E27FC236}">
                <a16:creationId xmlns:a16="http://schemas.microsoft.com/office/drawing/2014/main" id="{C3B618CF-31C3-EDDF-6681-B63F141C8CAF}"/>
              </a:ext>
            </a:extLst>
          </p:cNvPr>
          <p:cNvSpPr txBox="1"/>
          <p:nvPr/>
        </p:nvSpPr>
        <p:spPr>
          <a:xfrm>
            <a:off x="3248526" y="5233735"/>
            <a:ext cx="6054779" cy="1154162"/>
          </a:xfrm>
          <a:prstGeom prst="rect">
            <a:avLst/>
          </a:prstGeom>
          <a:noFill/>
        </p:spPr>
        <p:txBody>
          <a:bodyPr wrap="square" rtlCol="0">
            <a:spAutoFit/>
          </a:bodyPr>
          <a:lstStyle/>
          <a:p>
            <a:r>
              <a:rPr lang="en-US" sz="1700" dirty="0">
                <a:solidFill>
                  <a:srgbClr val="0000FF"/>
                </a:solidFill>
                <a:latin typeface="Arial" panose="020B0604020202020204"/>
              </a:rPr>
              <a:t>The core regular school year has been extended; it ends in late June and begins in early August. Only 20 teaching days are available during the summer months. </a:t>
            </a:r>
          </a:p>
          <a:p>
            <a:endParaRPr lang="en-US" dirty="0"/>
          </a:p>
        </p:txBody>
      </p:sp>
      <p:grpSp>
        <p:nvGrpSpPr>
          <p:cNvPr id="21" name="Group 20" descr="Text filled into the summer waiver. Row 1: Grade span: 7-8. Minutes per day: 240. Number of days: 20. Dates: 7/1/24-7/29/24. Start-End Times: 9am-1pm. Total Minutes: 4800. Row 2: Grade span: 9-12. Minutes per day: 300. Number of days: 20. Dates: 7/1/24-7/29/24. Start-End Times: 9am-2:30pm. Total Minutes: 6000">
            <a:extLst>
              <a:ext uri="{FF2B5EF4-FFF2-40B4-BE49-F238E27FC236}">
                <a16:creationId xmlns:a16="http://schemas.microsoft.com/office/drawing/2014/main" id="{7D324FCE-4D45-85AA-0C09-D89FD0279350}"/>
              </a:ext>
            </a:extLst>
          </p:cNvPr>
          <p:cNvGrpSpPr/>
          <p:nvPr/>
        </p:nvGrpSpPr>
        <p:grpSpPr>
          <a:xfrm>
            <a:off x="3034251" y="1323213"/>
            <a:ext cx="6301180" cy="1752474"/>
            <a:chOff x="3034251" y="1323213"/>
            <a:chExt cx="6301180" cy="1752474"/>
          </a:xfrm>
        </p:grpSpPr>
        <p:sp>
          <p:nvSpPr>
            <p:cNvPr id="11" name="TextBox 10">
              <a:extLst>
                <a:ext uri="{FF2B5EF4-FFF2-40B4-BE49-F238E27FC236}">
                  <a16:creationId xmlns:a16="http://schemas.microsoft.com/office/drawing/2014/main" id="{E91E352C-E893-82E2-2A79-57FFAF8A9F3E}"/>
                </a:ext>
              </a:extLst>
            </p:cNvPr>
            <p:cNvSpPr txBox="1"/>
            <p:nvPr/>
          </p:nvSpPr>
          <p:spPr>
            <a:xfrm>
              <a:off x="3034251" y="2313779"/>
              <a:ext cx="656698" cy="369331"/>
            </a:xfrm>
            <a:prstGeom prst="rect">
              <a:avLst/>
            </a:prstGeom>
            <a:noFill/>
          </p:spPr>
          <p:txBody>
            <a:bodyPr wrap="square" rtlCol="0">
              <a:spAutoFit/>
            </a:bodyPr>
            <a:lstStyle/>
            <a:p>
              <a:r>
                <a:rPr lang="en-US" dirty="0">
                  <a:solidFill>
                    <a:srgbClr val="0000FF"/>
                  </a:solidFill>
                </a:rPr>
                <a:t>7-8</a:t>
              </a:r>
            </a:p>
          </p:txBody>
        </p:sp>
        <p:sp>
          <p:nvSpPr>
            <p:cNvPr id="12" name="TextBox 11">
              <a:extLst>
                <a:ext uri="{FF2B5EF4-FFF2-40B4-BE49-F238E27FC236}">
                  <a16:creationId xmlns:a16="http://schemas.microsoft.com/office/drawing/2014/main" id="{94FBBE17-2B8A-72C8-566C-965D82BCA71A}"/>
                </a:ext>
              </a:extLst>
            </p:cNvPr>
            <p:cNvSpPr txBox="1"/>
            <p:nvPr/>
          </p:nvSpPr>
          <p:spPr>
            <a:xfrm>
              <a:off x="4140572" y="2293622"/>
              <a:ext cx="656698" cy="369331"/>
            </a:xfrm>
            <a:prstGeom prst="rect">
              <a:avLst/>
            </a:prstGeom>
            <a:noFill/>
          </p:spPr>
          <p:txBody>
            <a:bodyPr wrap="square" rtlCol="0">
              <a:spAutoFit/>
            </a:bodyPr>
            <a:lstStyle/>
            <a:p>
              <a:r>
                <a:rPr lang="en-US" dirty="0">
                  <a:solidFill>
                    <a:srgbClr val="0000FF"/>
                  </a:solidFill>
                </a:rPr>
                <a:t>240</a:t>
              </a:r>
            </a:p>
          </p:txBody>
        </p:sp>
        <p:sp>
          <p:nvSpPr>
            <p:cNvPr id="13" name="TextBox 12">
              <a:extLst>
                <a:ext uri="{FF2B5EF4-FFF2-40B4-BE49-F238E27FC236}">
                  <a16:creationId xmlns:a16="http://schemas.microsoft.com/office/drawing/2014/main" id="{5E2717B5-5916-F05F-238C-D747BA3E474C}"/>
                </a:ext>
              </a:extLst>
            </p:cNvPr>
            <p:cNvSpPr txBox="1"/>
            <p:nvPr/>
          </p:nvSpPr>
          <p:spPr>
            <a:xfrm>
              <a:off x="5319121" y="2298345"/>
              <a:ext cx="656698" cy="389644"/>
            </a:xfrm>
            <a:prstGeom prst="rect">
              <a:avLst/>
            </a:prstGeom>
            <a:noFill/>
          </p:spPr>
          <p:txBody>
            <a:bodyPr wrap="square" rtlCol="0">
              <a:spAutoFit/>
            </a:bodyPr>
            <a:lstStyle/>
            <a:p>
              <a:r>
                <a:rPr lang="en-US" dirty="0">
                  <a:solidFill>
                    <a:srgbClr val="0000FF"/>
                  </a:solidFill>
                </a:rPr>
                <a:t>20</a:t>
              </a:r>
            </a:p>
          </p:txBody>
        </p:sp>
        <p:sp>
          <p:nvSpPr>
            <p:cNvPr id="15" name="TextBox 14">
              <a:extLst>
                <a:ext uri="{FF2B5EF4-FFF2-40B4-BE49-F238E27FC236}">
                  <a16:creationId xmlns:a16="http://schemas.microsoft.com/office/drawing/2014/main" id="{1EC8AA30-42B3-4EB0-8696-1763A98FC430}"/>
                </a:ext>
              </a:extLst>
            </p:cNvPr>
            <p:cNvSpPr txBox="1"/>
            <p:nvPr/>
          </p:nvSpPr>
          <p:spPr>
            <a:xfrm>
              <a:off x="7438571" y="2349139"/>
              <a:ext cx="1107771" cy="276999"/>
            </a:xfrm>
            <a:prstGeom prst="rect">
              <a:avLst/>
            </a:prstGeom>
            <a:noFill/>
          </p:spPr>
          <p:txBody>
            <a:bodyPr wrap="square" rtlCol="0">
              <a:spAutoFit/>
            </a:bodyPr>
            <a:lstStyle/>
            <a:p>
              <a:r>
                <a:rPr lang="en-US" sz="1200" dirty="0">
                  <a:solidFill>
                    <a:srgbClr val="0000FF"/>
                  </a:solidFill>
                </a:rPr>
                <a:t>9am-1pm</a:t>
              </a:r>
            </a:p>
          </p:txBody>
        </p:sp>
        <p:sp>
          <p:nvSpPr>
            <p:cNvPr id="16" name="TextBox 15">
              <a:extLst>
                <a:ext uri="{FF2B5EF4-FFF2-40B4-BE49-F238E27FC236}">
                  <a16:creationId xmlns:a16="http://schemas.microsoft.com/office/drawing/2014/main" id="{FC7C76D3-F57B-D0BC-4CEF-6B33E4ECC22D}"/>
                </a:ext>
              </a:extLst>
            </p:cNvPr>
            <p:cNvSpPr txBox="1"/>
            <p:nvPr/>
          </p:nvSpPr>
          <p:spPr>
            <a:xfrm>
              <a:off x="8646607" y="2325286"/>
              <a:ext cx="656698" cy="307776"/>
            </a:xfrm>
            <a:prstGeom prst="rect">
              <a:avLst/>
            </a:prstGeom>
            <a:noFill/>
          </p:spPr>
          <p:txBody>
            <a:bodyPr wrap="square" rtlCol="0">
              <a:spAutoFit/>
            </a:bodyPr>
            <a:lstStyle/>
            <a:p>
              <a:r>
                <a:rPr lang="en-US" sz="1400" dirty="0">
                  <a:solidFill>
                    <a:srgbClr val="0000FF"/>
                  </a:solidFill>
                </a:rPr>
                <a:t>4800</a:t>
              </a:r>
            </a:p>
          </p:txBody>
        </p:sp>
        <p:sp>
          <p:nvSpPr>
            <p:cNvPr id="10" name="TextBox 9">
              <a:extLst>
                <a:ext uri="{FF2B5EF4-FFF2-40B4-BE49-F238E27FC236}">
                  <a16:creationId xmlns:a16="http://schemas.microsoft.com/office/drawing/2014/main" id="{25F92448-0B48-A366-349B-A44E01F4DB9D}"/>
                </a:ext>
              </a:extLst>
            </p:cNvPr>
            <p:cNvSpPr txBox="1"/>
            <p:nvPr/>
          </p:nvSpPr>
          <p:spPr>
            <a:xfrm>
              <a:off x="6599539" y="1323213"/>
              <a:ext cx="656698" cy="487055"/>
            </a:xfrm>
            <a:prstGeom prst="rect">
              <a:avLst/>
            </a:prstGeom>
            <a:noFill/>
          </p:spPr>
          <p:txBody>
            <a:bodyPr wrap="square" rtlCol="0">
              <a:spAutoFit/>
            </a:bodyPr>
            <a:lstStyle/>
            <a:p>
              <a:r>
                <a:rPr lang="en-US" sz="2400" dirty="0">
                  <a:solidFill>
                    <a:srgbClr val="0000FF"/>
                  </a:solidFill>
                </a:rPr>
                <a:t>x</a:t>
              </a:r>
            </a:p>
          </p:txBody>
        </p:sp>
        <p:sp>
          <p:nvSpPr>
            <p:cNvPr id="17" name="TextBox 16">
              <a:extLst>
                <a:ext uri="{FF2B5EF4-FFF2-40B4-BE49-F238E27FC236}">
                  <a16:creationId xmlns:a16="http://schemas.microsoft.com/office/drawing/2014/main" id="{C6C521DD-5D64-F03F-AE44-4F2600085ABB}"/>
                </a:ext>
              </a:extLst>
            </p:cNvPr>
            <p:cNvSpPr txBox="1"/>
            <p:nvPr/>
          </p:nvSpPr>
          <p:spPr>
            <a:xfrm>
              <a:off x="6111496" y="2344239"/>
              <a:ext cx="1226811" cy="276999"/>
            </a:xfrm>
            <a:prstGeom prst="rect">
              <a:avLst/>
            </a:prstGeom>
            <a:noFill/>
          </p:spPr>
          <p:txBody>
            <a:bodyPr wrap="square" rtlCol="0">
              <a:spAutoFit/>
            </a:bodyPr>
            <a:lstStyle/>
            <a:p>
              <a:r>
                <a:rPr lang="en-US" sz="1200" dirty="0">
                  <a:solidFill>
                    <a:srgbClr val="0000FF"/>
                  </a:solidFill>
                </a:rPr>
                <a:t>7/1/24-7/29/24</a:t>
              </a:r>
            </a:p>
          </p:txBody>
        </p:sp>
        <p:sp>
          <p:nvSpPr>
            <p:cNvPr id="3" name="TextBox 2">
              <a:extLst>
                <a:ext uri="{FF2B5EF4-FFF2-40B4-BE49-F238E27FC236}">
                  <a16:creationId xmlns:a16="http://schemas.microsoft.com/office/drawing/2014/main" id="{E82BD72A-D41F-8FCC-9A4F-A7D604B4B90E}"/>
                </a:ext>
              </a:extLst>
            </p:cNvPr>
            <p:cNvSpPr txBox="1"/>
            <p:nvPr/>
          </p:nvSpPr>
          <p:spPr>
            <a:xfrm>
              <a:off x="3066377" y="2701477"/>
              <a:ext cx="656698" cy="369331"/>
            </a:xfrm>
            <a:prstGeom prst="rect">
              <a:avLst/>
            </a:prstGeom>
            <a:noFill/>
          </p:spPr>
          <p:txBody>
            <a:bodyPr wrap="square" rtlCol="0">
              <a:spAutoFit/>
            </a:bodyPr>
            <a:lstStyle/>
            <a:p>
              <a:r>
                <a:rPr lang="en-US" dirty="0">
                  <a:solidFill>
                    <a:srgbClr val="0000FF"/>
                  </a:solidFill>
                </a:rPr>
                <a:t>9-12</a:t>
              </a:r>
            </a:p>
          </p:txBody>
        </p:sp>
        <p:sp>
          <p:nvSpPr>
            <p:cNvPr id="6" name="TextBox 5">
              <a:extLst>
                <a:ext uri="{FF2B5EF4-FFF2-40B4-BE49-F238E27FC236}">
                  <a16:creationId xmlns:a16="http://schemas.microsoft.com/office/drawing/2014/main" id="{8DD4A2FF-D89C-6066-2E37-5D9331D7FA90}"/>
                </a:ext>
              </a:extLst>
            </p:cNvPr>
            <p:cNvSpPr txBox="1"/>
            <p:nvPr/>
          </p:nvSpPr>
          <p:spPr>
            <a:xfrm>
              <a:off x="4172698" y="2681320"/>
              <a:ext cx="656698" cy="369331"/>
            </a:xfrm>
            <a:prstGeom prst="rect">
              <a:avLst/>
            </a:prstGeom>
            <a:noFill/>
          </p:spPr>
          <p:txBody>
            <a:bodyPr wrap="square" rtlCol="0">
              <a:spAutoFit/>
            </a:bodyPr>
            <a:lstStyle/>
            <a:p>
              <a:r>
                <a:rPr lang="en-US" dirty="0">
                  <a:solidFill>
                    <a:srgbClr val="0000FF"/>
                  </a:solidFill>
                </a:rPr>
                <a:t>300</a:t>
              </a:r>
            </a:p>
          </p:txBody>
        </p:sp>
        <p:sp>
          <p:nvSpPr>
            <p:cNvPr id="7" name="TextBox 6">
              <a:extLst>
                <a:ext uri="{FF2B5EF4-FFF2-40B4-BE49-F238E27FC236}">
                  <a16:creationId xmlns:a16="http://schemas.microsoft.com/office/drawing/2014/main" id="{7A800FA2-90C0-FDE2-B342-2452FE78EA04}"/>
                </a:ext>
              </a:extLst>
            </p:cNvPr>
            <p:cNvSpPr txBox="1"/>
            <p:nvPr/>
          </p:nvSpPr>
          <p:spPr>
            <a:xfrm>
              <a:off x="5351247" y="2686043"/>
              <a:ext cx="656698" cy="389644"/>
            </a:xfrm>
            <a:prstGeom prst="rect">
              <a:avLst/>
            </a:prstGeom>
            <a:noFill/>
          </p:spPr>
          <p:txBody>
            <a:bodyPr wrap="square" rtlCol="0">
              <a:spAutoFit/>
            </a:bodyPr>
            <a:lstStyle/>
            <a:p>
              <a:r>
                <a:rPr lang="en-US" dirty="0">
                  <a:solidFill>
                    <a:srgbClr val="0000FF"/>
                  </a:solidFill>
                </a:rPr>
                <a:t>20</a:t>
              </a:r>
            </a:p>
          </p:txBody>
        </p:sp>
        <p:sp>
          <p:nvSpPr>
            <p:cNvPr id="14" name="TextBox 13">
              <a:extLst>
                <a:ext uri="{FF2B5EF4-FFF2-40B4-BE49-F238E27FC236}">
                  <a16:creationId xmlns:a16="http://schemas.microsoft.com/office/drawing/2014/main" id="{345554C2-4B09-CDE6-EE0F-41E6A144BB58}"/>
                </a:ext>
              </a:extLst>
            </p:cNvPr>
            <p:cNvSpPr txBox="1"/>
            <p:nvPr/>
          </p:nvSpPr>
          <p:spPr>
            <a:xfrm>
              <a:off x="7470697" y="2736837"/>
              <a:ext cx="1107771" cy="276999"/>
            </a:xfrm>
            <a:prstGeom prst="rect">
              <a:avLst/>
            </a:prstGeom>
            <a:noFill/>
          </p:spPr>
          <p:txBody>
            <a:bodyPr wrap="square" rtlCol="0">
              <a:spAutoFit/>
            </a:bodyPr>
            <a:lstStyle/>
            <a:p>
              <a:r>
                <a:rPr lang="en-US" sz="1200" dirty="0">
                  <a:solidFill>
                    <a:srgbClr val="0000FF"/>
                  </a:solidFill>
                </a:rPr>
                <a:t>9am-2:30pm</a:t>
              </a:r>
            </a:p>
          </p:txBody>
        </p:sp>
        <p:sp>
          <p:nvSpPr>
            <p:cNvPr id="19" name="TextBox 18">
              <a:extLst>
                <a:ext uri="{FF2B5EF4-FFF2-40B4-BE49-F238E27FC236}">
                  <a16:creationId xmlns:a16="http://schemas.microsoft.com/office/drawing/2014/main" id="{CD7C83AB-A356-825F-B226-EFD68EA5C056}"/>
                </a:ext>
              </a:extLst>
            </p:cNvPr>
            <p:cNvSpPr txBox="1"/>
            <p:nvPr/>
          </p:nvSpPr>
          <p:spPr>
            <a:xfrm>
              <a:off x="8678733" y="2712984"/>
              <a:ext cx="656698" cy="307776"/>
            </a:xfrm>
            <a:prstGeom prst="rect">
              <a:avLst/>
            </a:prstGeom>
            <a:noFill/>
          </p:spPr>
          <p:txBody>
            <a:bodyPr wrap="square" rtlCol="0">
              <a:spAutoFit/>
            </a:bodyPr>
            <a:lstStyle/>
            <a:p>
              <a:r>
                <a:rPr lang="en-US" sz="1400" dirty="0">
                  <a:solidFill>
                    <a:srgbClr val="0000FF"/>
                  </a:solidFill>
                </a:rPr>
                <a:t>6000</a:t>
              </a:r>
            </a:p>
          </p:txBody>
        </p:sp>
        <p:sp>
          <p:nvSpPr>
            <p:cNvPr id="20" name="TextBox 19">
              <a:extLst>
                <a:ext uri="{FF2B5EF4-FFF2-40B4-BE49-F238E27FC236}">
                  <a16:creationId xmlns:a16="http://schemas.microsoft.com/office/drawing/2014/main" id="{FF4B278F-B074-E195-D1E0-EF570EBC3123}"/>
                </a:ext>
              </a:extLst>
            </p:cNvPr>
            <p:cNvSpPr txBox="1"/>
            <p:nvPr/>
          </p:nvSpPr>
          <p:spPr>
            <a:xfrm>
              <a:off x="6143622" y="2731937"/>
              <a:ext cx="1226811" cy="276999"/>
            </a:xfrm>
            <a:prstGeom prst="rect">
              <a:avLst/>
            </a:prstGeom>
            <a:noFill/>
          </p:spPr>
          <p:txBody>
            <a:bodyPr wrap="square" rtlCol="0">
              <a:spAutoFit/>
            </a:bodyPr>
            <a:lstStyle/>
            <a:p>
              <a:r>
                <a:rPr lang="en-US" sz="1200" dirty="0">
                  <a:solidFill>
                    <a:srgbClr val="0000FF"/>
                  </a:solidFill>
                </a:rPr>
                <a:t>7/1/24-7/29/24</a:t>
              </a:r>
            </a:p>
          </p:txBody>
        </p:sp>
      </p:grpSp>
      <p:sp>
        <p:nvSpPr>
          <p:cNvPr id="22" name="Slide Number Placeholder 3">
            <a:extLst>
              <a:ext uri="{FF2B5EF4-FFF2-40B4-BE49-F238E27FC236}">
                <a16:creationId xmlns:a16="http://schemas.microsoft.com/office/drawing/2014/main" id="{65EC9A41-5904-6EDD-9BC6-38DC119374F2}"/>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104</a:t>
            </a:fld>
            <a:endParaRPr lang="en-US" altLang="en-US" dirty="0"/>
          </a:p>
        </p:txBody>
      </p:sp>
    </p:spTree>
    <p:extLst>
      <p:ext uri="{BB962C8B-B14F-4D97-AF65-F5344CB8AC3E}">
        <p14:creationId xmlns:p14="http://schemas.microsoft.com/office/powerpoint/2010/main" val="9379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E7C9-E334-82F1-7AD1-5345279BFE48}"/>
              </a:ext>
            </a:extLst>
          </p:cNvPr>
          <p:cNvSpPr>
            <a:spLocks noGrp="1"/>
          </p:cNvSpPr>
          <p:nvPr>
            <p:ph type="title"/>
          </p:nvPr>
        </p:nvSpPr>
        <p:spPr>
          <a:xfrm>
            <a:off x="152400" y="17693"/>
            <a:ext cx="11887200" cy="1325563"/>
          </a:xfrm>
        </p:spPr>
        <p:txBody>
          <a:bodyPr/>
          <a:lstStyle/>
          <a:p>
            <a:r>
              <a:rPr lang="en-US" b="1" dirty="0"/>
              <a:t>2024 Summer Waiver Request Form (4)</a:t>
            </a:r>
            <a:endParaRPr lang="en-US" dirty="0"/>
          </a:p>
        </p:txBody>
      </p:sp>
      <p:sp>
        <p:nvSpPr>
          <p:cNvPr id="7" name="Slide Number Placeholder 3">
            <a:extLst>
              <a:ext uri="{FF2B5EF4-FFF2-40B4-BE49-F238E27FC236}">
                <a16:creationId xmlns:a16="http://schemas.microsoft.com/office/drawing/2014/main" id="{ABD15719-D3BD-1BF4-7E63-16CC52E30E24}"/>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105</a:t>
            </a:fld>
            <a:endParaRPr lang="en-US" altLang="en-US" dirty="0"/>
          </a:p>
        </p:txBody>
      </p:sp>
      <p:pic>
        <p:nvPicPr>
          <p:cNvPr id="4" name="Picture 3">
            <a:extLst>
              <a:ext uri="{FF2B5EF4-FFF2-40B4-BE49-F238E27FC236}">
                <a16:creationId xmlns:a16="http://schemas.microsoft.com/office/drawing/2014/main" id="{DBAB9DBF-C36F-C912-EFA7-731E0099F418}"/>
              </a:ext>
            </a:extLst>
          </p:cNvPr>
          <p:cNvPicPr>
            <a:picLocks noChangeAspect="1"/>
          </p:cNvPicPr>
          <p:nvPr/>
        </p:nvPicPr>
        <p:blipFill>
          <a:blip r:embed="rId3"/>
          <a:stretch>
            <a:fillRect/>
          </a:stretch>
        </p:blipFill>
        <p:spPr>
          <a:xfrm>
            <a:off x="2781346" y="1035233"/>
            <a:ext cx="6629307" cy="5461392"/>
          </a:xfrm>
          <a:prstGeom prst="rect">
            <a:avLst/>
          </a:prstGeom>
          <a:ln>
            <a:solidFill>
              <a:schemeClr val="tx1"/>
            </a:solidFill>
          </a:ln>
        </p:spPr>
      </p:pic>
    </p:spTree>
    <p:extLst>
      <p:ext uri="{BB962C8B-B14F-4D97-AF65-F5344CB8AC3E}">
        <p14:creationId xmlns:p14="http://schemas.microsoft.com/office/powerpoint/2010/main" val="18480299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99" y="344906"/>
            <a:ext cx="9888621" cy="1143000"/>
          </a:xfrm>
        </p:spPr>
        <p:txBody>
          <a:bodyPr>
            <a:noAutofit/>
          </a:bodyPr>
          <a:lstStyle/>
          <a:p>
            <a:r>
              <a:rPr lang="en-US" b="1" dirty="0"/>
              <a:t>2024 Summer Waivers FAQ</a:t>
            </a:r>
          </a:p>
        </p:txBody>
      </p:sp>
      <p:sp>
        <p:nvSpPr>
          <p:cNvPr id="4" name="Slide Number Placeholder 3"/>
          <p:cNvSpPr>
            <a:spLocks noGrp="1"/>
          </p:cNvSpPr>
          <p:nvPr>
            <p:ph type="sldNum" sz="quarter" idx="4294967295"/>
          </p:nvPr>
        </p:nvSpPr>
        <p:spPr>
          <a:xfrm>
            <a:off x="11249520" y="6248400"/>
            <a:ext cx="2235200" cy="457200"/>
          </a:xfrm>
          <a:prstGeom prst="rect">
            <a:avLst/>
          </a:prstGeom>
        </p:spPr>
        <p:txBody>
          <a:bodyPr/>
          <a:lstStyle/>
          <a:p>
            <a:pPr>
              <a:defRPr/>
            </a:pPr>
            <a:fld id="{D6029DA4-09B0-4A2D-AA4B-CC45A202471A}" type="slidenum">
              <a:rPr lang="en-US" altLang="en-US" smtClean="0"/>
              <a:pPr>
                <a:defRPr/>
              </a:pPr>
              <a:t>106</a:t>
            </a:fld>
            <a:endParaRPr lang="en-US" altLang="en-US" dirty="0"/>
          </a:p>
        </p:txBody>
      </p:sp>
      <p:sp>
        <p:nvSpPr>
          <p:cNvPr id="3" name="Content Placeholder 2"/>
          <p:cNvSpPr>
            <a:spLocks noGrp="1"/>
          </p:cNvSpPr>
          <p:nvPr>
            <p:ph idx="1"/>
          </p:nvPr>
        </p:nvSpPr>
        <p:spPr>
          <a:xfrm>
            <a:off x="327478" y="1344705"/>
            <a:ext cx="11537043" cy="5345397"/>
          </a:xfrm>
        </p:spPr>
        <p:txBody>
          <a:bodyPr>
            <a:normAutofit fontScale="92500" lnSpcReduction="10000"/>
          </a:bodyPr>
          <a:lstStyle/>
          <a:p>
            <a:pPr marL="0" indent="0">
              <a:spcBef>
                <a:spcPts val="0"/>
              </a:spcBef>
              <a:buNone/>
            </a:pPr>
            <a:r>
              <a:rPr lang="en-US" sz="2400" b="1" dirty="0"/>
              <a:t>Q: When are summer waivers due? </a:t>
            </a:r>
          </a:p>
          <a:p>
            <a:pPr marL="0" indent="0">
              <a:lnSpc>
                <a:spcPct val="120000"/>
              </a:lnSpc>
              <a:spcBef>
                <a:spcPts val="0"/>
              </a:spcBef>
              <a:buNone/>
            </a:pPr>
            <a:r>
              <a:rPr lang="en-US" sz="2400" dirty="0"/>
              <a:t>A: DFD waivers must be uploaded by April 5</a:t>
            </a:r>
            <a:r>
              <a:rPr lang="en-US" sz="2400" baseline="30000" dirty="0"/>
              <a:t>th</a:t>
            </a:r>
            <a:r>
              <a:rPr lang="en-US" sz="2400" dirty="0"/>
              <a:t>. Region, DSA and MOU waivers must be upload by May 3</a:t>
            </a:r>
            <a:r>
              <a:rPr lang="en-US" sz="2400" baseline="30000" dirty="0"/>
              <a:t>rd</a:t>
            </a:r>
            <a:r>
              <a:rPr lang="en-US" sz="2400" dirty="0"/>
              <a:t>. </a:t>
            </a:r>
          </a:p>
          <a:p>
            <a:pPr marL="0" indent="0">
              <a:buNone/>
            </a:pPr>
            <a:endParaRPr lang="en-US" sz="2400" dirty="0"/>
          </a:p>
          <a:p>
            <a:pPr marL="0" indent="0">
              <a:spcBef>
                <a:spcPts val="0"/>
              </a:spcBef>
              <a:buNone/>
            </a:pPr>
            <a:r>
              <a:rPr lang="en-US" sz="2400" b="1" dirty="0"/>
              <a:t>Q: Where do I submit the waivers? </a:t>
            </a:r>
          </a:p>
          <a:p>
            <a:pPr marL="0" indent="0">
              <a:lnSpc>
                <a:spcPct val="120000"/>
              </a:lnSpc>
              <a:spcBef>
                <a:spcPts val="0"/>
              </a:spcBef>
              <a:buNone/>
            </a:pPr>
            <a:r>
              <a:rPr lang="en-US" sz="2400" dirty="0"/>
              <a:t>A: Waivers must be uploaded to Section 14 of the application. Regions must upload their approved DSA and MOU waivers as well (if applicable).</a:t>
            </a:r>
          </a:p>
          <a:p>
            <a:pPr marL="0" indent="0">
              <a:buNone/>
            </a:pPr>
            <a:endParaRPr lang="en-US" sz="2400" dirty="0"/>
          </a:p>
          <a:p>
            <a:pPr marL="0" indent="0">
              <a:spcBef>
                <a:spcPts val="0"/>
              </a:spcBef>
              <a:buNone/>
            </a:pPr>
            <a:r>
              <a:rPr lang="en-US" sz="2400" b="1" dirty="0"/>
              <a:t>Q: Do Regions need to review their DSA/MOU waivers before they are submitted to CDE? </a:t>
            </a:r>
          </a:p>
          <a:p>
            <a:pPr marL="0" indent="0">
              <a:lnSpc>
                <a:spcPct val="120000"/>
              </a:lnSpc>
              <a:spcBef>
                <a:spcPts val="0"/>
              </a:spcBef>
              <a:buNone/>
            </a:pPr>
            <a:r>
              <a:rPr lang="en-US" sz="2400" dirty="0"/>
              <a:t>A: Yes, Regions should confirm waivers are completed correctly. Regions should also verify that waivers are only submitted if they are required. If their DSAs/MOUs are meeting the requirements, they should not be submitting a waiver. Also, regions should support the waiver request if submitted to CDE. If it is not supported by the region, there should be a discussion between the region and the district to increase summer minutes. </a:t>
            </a:r>
          </a:p>
          <a:p>
            <a:pPr marL="0" indent="0">
              <a:buNone/>
            </a:pPr>
            <a:endParaRPr lang="en-US" sz="900" dirty="0"/>
          </a:p>
        </p:txBody>
      </p:sp>
    </p:spTree>
    <p:extLst>
      <p:ext uri="{BB962C8B-B14F-4D97-AF65-F5344CB8AC3E}">
        <p14:creationId xmlns:p14="http://schemas.microsoft.com/office/powerpoint/2010/main" val="19120006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99" y="344906"/>
            <a:ext cx="9888621" cy="1143000"/>
          </a:xfrm>
        </p:spPr>
        <p:txBody>
          <a:bodyPr>
            <a:noAutofit/>
          </a:bodyPr>
          <a:lstStyle/>
          <a:p>
            <a:r>
              <a:rPr lang="en-US" b="1" dirty="0"/>
              <a:t>2024 Summer Waivers FAQ (2)</a:t>
            </a:r>
          </a:p>
        </p:txBody>
      </p:sp>
      <p:sp>
        <p:nvSpPr>
          <p:cNvPr id="4" name="Slide Number Placeholder 3"/>
          <p:cNvSpPr>
            <a:spLocks noGrp="1"/>
          </p:cNvSpPr>
          <p:nvPr>
            <p:ph type="sldNum" sz="quarter" idx="4294967295"/>
          </p:nvPr>
        </p:nvSpPr>
        <p:spPr>
          <a:xfrm>
            <a:off x="10927489" y="6096000"/>
            <a:ext cx="2235200" cy="457200"/>
          </a:xfrm>
          <a:prstGeom prst="rect">
            <a:avLst/>
          </a:prstGeom>
        </p:spPr>
        <p:txBody>
          <a:bodyPr/>
          <a:lstStyle/>
          <a:p>
            <a:pPr>
              <a:defRPr/>
            </a:pPr>
            <a:fld id="{D6029DA4-09B0-4A2D-AA4B-CC45A202471A}" type="slidenum">
              <a:rPr lang="en-US" altLang="en-US" smtClean="0"/>
              <a:pPr>
                <a:defRPr/>
              </a:pPr>
              <a:t>107</a:t>
            </a:fld>
            <a:endParaRPr lang="en-US" altLang="en-US" dirty="0"/>
          </a:p>
        </p:txBody>
      </p:sp>
      <p:sp>
        <p:nvSpPr>
          <p:cNvPr id="3" name="Content Placeholder 2"/>
          <p:cNvSpPr>
            <a:spLocks noGrp="1"/>
          </p:cNvSpPr>
          <p:nvPr>
            <p:ph idx="1"/>
          </p:nvPr>
        </p:nvSpPr>
        <p:spPr>
          <a:xfrm>
            <a:off x="361609" y="1487906"/>
            <a:ext cx="11328741" cy="4836694"/>
          </a:xfrm>
        </p:spPr>
        <p:txBody>
          <a:bodyPr>
            <a:normAutofit fontScale="47500" lnSpcReduction="20000"/>
          </a:bodyPr>
          <a:lstStyle/>
          <a:p>
            <a:pPr marL="0" indent="0">
              <a:lnSpc>
                <a:spcPct val="120000"/>
              </a:lnSpc>
              <a:spcBef>
                <a:spcPts val="0"/>
              </a:spcBef>
              <a:buNone/>
            </a:pPr>
            <a:r>
              <a:rPr lang="en-US" sz="5100" b="1" dirty="0"/>
              <a:t>Q: Can my summer waiver be denied?</a:t>
            </a:r>
          </a:p>
          <a:p>
            <a:pPr marL="0" indent="0">
              <a:lnSpc>
                <a:spcPct val="120000"/>
              </a:lnSpc>
              <a:spcBef>
                <a:spcPts val="0"/>
              </a:spcBef>
              <a:buNone/>
            </a:pPr>
            <a:r>
              <a:rPr lang="en-US" sz="5100" dirty="0"/>
              <a:t>A: Yes, summer waivers can be denied if they are incomplete or if they do not provide a valid exemption as listed in </a:t>
            </a:r>
            <a:r>
              <a:rPr lang="en-US" sz="5100" i="1" dirty="0"/>
              <a:t>EC</a:t>
            </a:r>
            <a:r>
              <a:rPr lang="en-US" sz="5100" dirty="0"/>
              <a:t> Section 54444.3.</a:t>
            </a:r>
          </a:p>
          <a:p>
            <a:pPr marL="0" indent="0">
              <a:lnSpc>
                <a:spcPct val="120000"/>
              </a:lnSpc>
              <a:buNone/>
            </a:pPr>
            <a:endParaRPr lang="en-US" sz="5100" dirty="0"/>
          </a:p>
          <a:p>
            <a:pPr marL="0" indent="0">
              <a:lnSpc>
                <a:spcPct val="120000"/>
              </a:lnSpc>
              <a:spcBef>
                <a:spcPts val="0"/>
              </a:spcBef>
              <a:buNone/>
            </a:pPr>
            <a:r>
              <a:rPr lang="en-US" sz="5100" b="1" dirty="0"/>
              <a:t>Q: What are the consequences if my waiver is denied? </a:t>
            </a:r>
          </a:p>
          <a:p>
            <a:pPr marL="0" indent="0">
              <a:lnSpc>
                <a:spcPct val="120000"/>
              </a:lnSpc>
              <a:spcBef>
                <a:spcPts val="0"/>
              </a:spcBef>
              <a:buNone/>
            </a:pPr>
            <a:r>
              <a:rPr lang="en-US" sz="5100" dirty="0"/>
              <a:t>A: A condition will be included in your approval letter. </a:t>
            </a:r>
          </a:p>
          <a:p>
            <a:pPr marL="0" indent="0">
              <a:lnSpc>
                <a:spcPct val="120000"/>
              </a:lnSpc>
              <a:buNone/>
            </a:pPr>
            <a:endParaRPr lang="en-US" sz="5100" dirty="0"/>
          </a:p>
          <a:p>
            <a:pPr marL="0" indent="0">
              <a:lnSpc>
                <a:spcPct val="120000"/>
              </a:lnSpc>
              <a:spcBef>
                <a:spcPts val="0"/>
              </a:spcBef>
              <a:buNone/>
            </a:pPr>
            <a:r>
              <a:rPr lang="en-US" sz="5100" b="1" dirty="0"/>
              <a:t>Q: Will my application approval be denied if I do not complete the waiver correctly or if it’s denied?</a:t>
            </a:r>
          </a:p>
          <a:p>
            <a:pPr marL="0" indent="0">
              <a:lnSpc>
                <a:spcPct val="120000"/>
              </a:lnSpc>
              <a:spcBef>
                <a:spcPts val="0"/>
              </a:spcBef>
              <a:buNone/>
            </a:pPr>
            <a:r>
              <a:rPr lang="en-US" sz="5100" dirty="0"/>
              <a:t>A: No, however, waivers are part of the application approval process. Incomplete applications including summer waivers can prolong the application approval process. </a:t>
            </a:r>
          </a:p>
          <a:p>
            <a:pPr marL="0" indent="0">
              <a:buNone/>
            </a:pPr>
            <a:endParaRPr lang="en-US" dirty="0"/>
          </a:p>
        </p:txBody>
      </p:sp>
    </p:spTree>
    <p:extLst>
      <p:ext uri="{BB962C8B-B14F-4D97-AF65-F5344CB8AC3E}">
        <p14:creationId xmlns:p14="http://schemas.microsoft.com/office/powerpoint/2010/main" val="20558894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Questions &amp; Answers </a:t>
            </a:r>
          </a:p>
        </p:txBody>
      </p:sp>
      <p:pic>
        <p:nvPicPr>
          <p:cNvPr id="4" name="Graphic 3" descr="Questions with solid fill">
            <a:extLst>
              <a:ext uri="{FF2B5EF4-FFF2-40B4-BE49-F238E27FC236}">
                <a16:creationId xmlns:a16="http://schemas.microsoft.com/office/drawing/2014/main" id="{F8162838-A2C7-CD29-53C2-883F25127D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9594" y="2121490"/>
            <a:ext cx="3292810" cy="3292810"/>
          </a:xfrm>
          <a:prstGeom prst="rect">
            <a:avLst/>
          </a:prstGeom>
        </p:spPr>
      </p:pic>
    </p:spTree>
    <p:extLst>
      <p:ext uri="{BB962C8B-B14F-4D97-AF65-F5344CB8AC3E}">
        <p14:creationId xmlns:p14="http://schemas.microsoft.com/office/powerpoint/2010/main" val="7524881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0EE0-AB78-2019-1A14-8CEF5C00799D}"/>
              </a:ext>
            </a:extLst>
          </p:cNvPr>
          <p:cNvSpPr>
            <a:spLocks noGrp="1"/>
          </p:cNvSpPr>
          <p:nvPr>
            <p:ph type="title"/>
          </p:nvPr>
        </p:nvSpPr>
        <p:spPr/>
        <p:txBody>
          <a:bodyPr/>
          <a:lstStyle/>
          <a:p>
            <a:r>
              <a:rPr lang="en-US" b="1" dirty="0"/>
              <a:t>Learning Objective - Self-Assessment</a:t>
            </a:r>
            <a:endParaRPr lang="en-US" dirty="0"/>
          </a:p>
        </p:txBody>
      </p:sp>
      <p:sp>
        <p:nvSpPr>
          <p:cNvPr id="3" name="Content Placeholder 2">
            <a:extLst>
              <a:ext uri="{FF2B5EF4-FFF2-40B4-BE49-F238E27FC236}">
                <a16:creationId xmlns:a16="http://schemas.microsoft.com/office/drawing/2014/main" id="{D213F1E0-E115-3F97-C69F-56A9AA6FD1AA}"/>
              </a:ext>
            </a:extLst>
          </p:cNvPr>
          <p:cNvSpPr>
            <a:spLocks noGrp="1"/>
          </p:cNvSpPr>
          <p:nvPr>
            <p:ph idx="1"/>
          </p:nvPr>
        </p:nvSpPr>
        <p:spPr>
          <a:xfrm>
            <a:off x="304800" y="3693020"/>
            <a:ext cx="11551403" cy="5015901"/>
          </a:xfrm>
        </p:spPr>
        <p:txBody>
          <a:bodyPr>
            <a:normAutofit/>
          </a:bodyPr>
          <a:lstStyle/>
          <a:p>
            <a:pPr marL="514350" indent="-514350">
              <a:buFont typeface="+mj-lt"/>
              <a:buAutoNum type="arabicPeriod"/>
            </a:pPr>
            <a:r>
              <a:rPr lang="en-US" sz="4000" dirty="0"/>
              <a:t>I understand how to navigate the online eMEP system.</a:t>
            </a:r>
          </a:p>
          <a:p>
            <a:pPr marL="914400" lvl="2" indent="0">
              <a:buNone/>
            </a:pPr>
            <a:r>
              <a:rPr lang="en-US" sz="3600" dirty="0"/>
              <a:t>e. I can explain how to utilize the new 2024 Summer Waiver form to request an exemption.</a:t>
            </a:r>
          </a:p>
        </p:txBody>
      </p:sp>
      <p:pic>
        <p:nvPicPr>
          <p:cNvPr id="4" name="Graphic 3" descr="Head with gears outline">
            <a:extLst>
              <a:ext uri="{FF2B5EF4-FFF2-40B4-BE49-F238E27FC236}">
                <a16:creationId xmlns:a16="http://schemas.microsoft.com/office/drawing/2014/main" id="{4A9530B0-B845-EF5F-1E59-72AF383967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8190" y="1591903"/>
            <a:ext cx="1635619" cy="1635619"/>
          </a:xfrm>
          <a:prstGeom prst="rect">
            <a:avLst/>
          </a:prstGeom>
        </p:spPr>
      </p:pic>
      <p:sp>
        <p:nvSpPr>
          <p:cNvPr id="5" name="Slide Number Placeholder 3">
            <a:extLst>
              <a:ext uri="{FF2B5EF4-FFF2-40B4-BE49-F238E27FC236}">
                <a16:creationId xmlns:a16="http://schemas.microsoft.com/office/drawing/2014/main" id="{D7EFD338-726C-2D22-0FE4-4BA069281CA1}"/>
              </a:ext>
            </a:extLst>
          </p:cNvPr>
          <p:cNvSpPr txBox="1">
            <a:spLocks/>
          </p:cNvSpPr>
          <p:nvPr/>
        </p:nvSpPr>
        <p:spPr>
          <a:xfrm>
            <a:off x="10927489" y="6096000"/>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109</a:t>
            </a:fld>
            <a:endParaRPr lang="en-US" altLang="en-US" dirty="0"/>
          </a:p>
        </p:txBody>
      </p:sp>
    </p:spTree>
    <p:extLst>
      <p:ext uri="{BB962C8B-B14F-4D97-AF65-F5344CB8AC3E}">
        <p14:creationId xmlns:p14="http://schemas.microsoft.com/office/powerpoint/2010/main" val="3088466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E66D-F59B-83AF-C687-A83AB13ED775}"/>
              </a:ext>
            </a:extLst>
          </p:cNvPr>
          <p:cNvSpPr>
            <a:spLocks noGrp="1"/>
          </p:cNvSpPr>
          <p:nvPr>
            <p:ph type="title"/>
          </p:nvPr>
        </p:nvSpPr>
        <p:spPr/>
        <p:txBody>
          <a:bodyPr/>
          <a:lstStyle/>
          <a:p>
            <a:r>
              <a:rPr lang="en-US" b="1" dirty="0"/>
              <a:t>Levels of Review</a:t>
            </a:r>
          </a:p>
        </p:txBody>
      </p:sp>
      <p:grpSp>
        <p:nvGrpSpPr>
          <p:cNvPr id="3" name="Group 2" descr="A graphic showing that DSAs and MOUs submit applications to the RA. DFDs and RAs submit applications to the CDE Migrant Education Office">
            <a:extLst>
              <a:ext uri="{FF2B5EF4-FFF2-40B4-BE49-F238E27FC236}">
                <a16:creationId xmlns:a16="http://schemas.microsoft.com/office/drawing/2014/main" id="{659F1525-F81F-BFE2-D37A-9B44DED71271}"/>
              </a:ext>
            </a:extLst>
          </p:cNvPr>
          <p:cNvGrpSpPr/>
          <p:nvPr/>
        </p:nvGrpSpPr>
        <p:grpSpPr>
          <a:xfrm>
            <a:off x="1034142" y="1643136"/>
            <a:ext cx="10417629" cy="4692350"/>
            <a:chOff x="1692275" y="1805781"/>
            <a:chExt cx="9144000" cy="4114800"/>
          </a:xfrm>
        </p:grpSpPr>
        <p:graphicFrame>
          <p:nvGraphicFramePr>
            <p:cNvPr id="4" name="Content Placeholder 3" descr="Flow of the Migrant Education Online Application System " title="System Flow">
              <a:extLst>
                <a:ext uri="{FF2B5EF4-FFF2-40B4-BE49-F238E27FC236}">
                  <a16:creationId xmlns:a16="http://schemas.microsoft.com/office/drawing/2014/main" id="{5DC1B52C-35AB-D543-7672-3AD8E5A16728}"/>
                </a:ext>
              </a:extLst>
            </p:cNvPr>
            <p:cNvGraphicFramePr>
              <a:graphicFrameLocks/>
            </p:cNvGraphicFramePr>
            <p:nvPr>
              <p:extLst>
                <p:ext uri="{D42A27DB-BD31-4B8C-83A1-F6EECF244321}">
                  <p14:modId xmlns:p14="http://schemas.microsoft.com/office/powerpoint/2010/main" val="3651913581"/>
                </p:ext>
              </p:extLst>
            </p:nvPr>
          </p:nvGraphicFramePr>
          <p:xfrm>
            <a:off x="1692275" y="1805781"/>
            <a:ext cx="9144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p Arrow 4" descr="Arrow pointing up">
              <a:extLst>
                <a:ext uri="{FF2B5EF4-FFF2-40B4-BE49-F238E27FC236}">
                  <a16:creationId xmlns:a16="http://schemas.microsoft.com/office/drawing/2014/main" id="{73D4984E-5BA3-9281-6033-F1F9BA3B2321}"/>
                </a:ext>
              </a:extLst>
            </p:cNvPr>
            <p:cNvSpPr/>
            <p:nvPr/>
          </p:nvSpPr>
          <p:spPr>
            <a:xfrm>
              <a:off x="2752154" y="4312603"/>
              <a:ext cx="777875" cy="381000"/>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chemeClr val="accent2">
                    <a:lumMod val="20000"/>
                    <a:lumOff val="80000"/>
                  </a:schemeClr>
                </a:solidFill>
              </a:endParaRPr>
            </a:p>
          </p:txBody>
        </p:sp>
        <p:sp>
          <p:nvSpPr>
            <p:cNvPr id="6" name="Up Arrow 5" descr="Arrow pointing up">
              <a:extLst>
                <a:ext uri="{FF2B5EF4-FFF2-40B4-BE49-F238E27FC236}">
                  <a16:creationId xmlns:a16="http://schemas.microsoft.com/office/drawing/2014/main" id="{238C02FD-4A7B-E8A1-E0E2-3081E0514BBC}"/>
                </a:ext>
              </a:extLst>
            </p:cNvPr>
            <p:cNvSpPr/>
            <p:nvPr/>
          </p:nvSpPr>
          <p:spPr>
            <a:xfrm>
              <a:off x="5786437" y="4312603"/>
              <a:ext cx="777875" cy="381000"/>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rgbClr val="FFFFCC"/>
                </a:solidFill>
              </a:endParaRPr>
            </a:p>
          </p:txBody>
        </p:sp>
        <p:sp>
          <p:nvSpPr>
            <p:cNvPr id="7" name="Up Arrow 6" descr="Arrow pointing up">
              <a:extLst>
                <a:ext uri="{FF2B5EF4-FFF2-40B4-BE49-F238E27FC236}">
                  <a16:creationId xmlns:a16="http://schemas.microsoft.com/office/drawing/2014/main" id="{0FD98F2F-EA10-51BE-5823-B5B810556424}"/>
                </a:ext>
              </a:extLst>
            </p:cNvPr>
            <p:cNvSpPr/>
            <p:nvPr/>
          </p:nvSpPr>
          <p:spPr>
            <a:xfrm>
              <a:off x="9002712" y="2960497"/>
              <a:ext cx="777875" cy="381000"/>
            </a:xfrm>
            <a:prstGeom prst="up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rgbClr val="FFFFCC"/>
                </a:solidFill>
              </a:endParaRPr>
            </a:p>
          </p:txBody>
        </p:sp>
        <p:sp>
          <p:nvSpPr>
            <p:cNvPr id="8" name="Up Arrow 7" descr="Arrow pointing up">
              <a:extLst>
                <a:ext uri="{FF2B5EF4-FFF2-40B4-BE49-F238E27FC236}">
                  <a16:creationId xmlns:a16="http://schemas.microsoft.com/office/drawing/2014/main" id="{187AD1CD-8DC7-D9E7-9734-DAA1F8557B3C}"/>
                </a:ext>
              </a:extLst>
            </p:cNvPr>
            <p:cNvSpPr/>
            <p:nvPr/>
          </p:nvSpPr>
          <p:spPr>
            <a:xfrm>
              <a:off x="4403726" y="2960497"/>
              <a:ext cx="777875" cy="381000"/>
            </a:xfrm>
            <a:prstGeom prst="up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US" sz="1300" dirty="0">
                <a:solidFill>
                  <a:srgbClr val="FFFFCC"/>
                </a:solidFill>
              </a:endParaRPr>
            </a:p>
          </p:txBody>
        </p:sp>
      </p:grpSp>
      <p:sp>
        <p:nvSpPr>
          <p:cNvPr id="9" name="Slide Number Placeholder 3">
            <a:extLst>
              <a:ext uri="{FF2B5EF4-FFF2-40B4-BE49-F238E27FC236}">
                <a16:creationId xmlns:a16="http://schemas.microsoft.com/office/drawing/2014/main" id="{72BAC13A-B9D9-119C-268E-64B94D42C575}"/>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11</a:t>
            </a:fld>
            <a:endParaRPr lang="en-US" altLang="en-US" dirty="0"/>
          </a:p>
        </p:txBody>
      </p:sp>
    </p:spTree>
    <p:extLst>
      <p:ext uri="{BB962C8B-B14F-4D97-AF65-F5344CB8AC3E}">
        <p14:creationId xmlns:p14="http://schemas.microsoft.com/office/powerpoint/2010/main" val="37097321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95A858-D42B-4022-8F66-9EA042DBD6A1}"/>
              </a:ext>
            </a:extLst>
          </p:cNvPr>
          <p:cNvSpPr txBox="1"/>
          <p:nvPr/>
        </p:nvSpPr>
        <p:spPr>
          <a:xfrm>
            <a:off x="-1" y="4334689"/>
            <a:ext cx="12192000" cy="954107"/>
          </a:xfrm>
          <a:prstGeom prst="rect">
            <a:avLst/>
          </a:prstGeom>
          <a:noFill/>
        </p:spPr>
        <p:txBody>
          <a:bodyPr wrap="square" rtlCol="0">
            <a:spAutoFit/>
          </a:bodyPr>
          <a:lstStyle/>
          <a:p>
            <a:pPr algn="ctr"/>
            <a:r>
              <a:rPr lang="en-US" sz="2800" dirty="0">
                <a:solidFill>
                  <a:prstClr val="white"/>
                </a:solidFill>
              </a:rPr>
              <a:t>If you have additional questions, contact Emily Smith at</a:t>
            </a:r>
            <a:br>
              <a:rPr lang="en-US" sz="2800" dirty="0">
                <a:solidFill>
                  <a:prstClr val="white"/>
                </a:solidFill>
              </a:rPr>
            </a:br>
            <a:r>
              <a:rPr lang="en-US" sz="2800" dirty="0">
                <a:solidFill>
                  <a:schemeClr val="accent2"/>
                </a:solidFill>
              </a:rPr>
              <a:t>EmSmith@cde.ca.gov  </a:t>
            </a:r>
            <a:r>
              <a:rPr lang="en-US" sz="2800" dirty="0">
                <a:solidFill>
                  <a:prstClr val="white"/>
                </a:solidFill>
              </a:rPr>
              <a:t>| </a:t>
            </a:r>
            <a:r>
              <a:rPr lang="en-US" sz="2800" dirty="0">
                <a:solidFill>
                  <a:schemeClr val="accent2"/>
                </a:solidFill>
              </a:rPr>
              <a:t>916-319-0227</a:t>
            </a:r>
            <a:endParaRPr lang="en-US" sz="2000" dirty="0">
              <a:solidFill>
                <a:schemeClr val="accent2"/>
              </a:solidFill>
            </a:endParaRPr>
          </a:p>
        </p:txBody>
      </p:sp>
      <p:sp>
        <p:nvSpPr>
          <p:cNvPr id="2" name="Title 1">
            <a:extLst>
              <a:ext uri="{FF2B5EF4-FFF2-40B4-BE49-F238E27FC236}">
                <a16:creationId xmlns:a16="http://schemas.microsoft.com/office/drawing/2014/main" id="{D9BF5EE8-02C3-4923-874A-BE7747195DFD}"/>
              </a:ext>
            </a:extLst>
          </p:cNvPr>
          <p:cNvSpPr>
            <a:spLocks noGrp="1"/>
          </p:cNvSpPr>
          <p:nvPr>
            <p:ph type="ctrTitle"/>
          </p:nvPr>
        </p:nvSpPr>
        <p:spPr>
          <a:xfrm>
            <a:off x="511444" y="1411354"/>
            <a:ext cx="11034793" cy="1828800"/>
          </a:xfrm>
        </p:spPr>
        <p:txBody>
          <a:bodyPr>
            <a:normAutofit/>
          </a:bodyPr>
          <a:lstStyle/>
          <a:p>
            <a:r>
              <a:rPr lang="en-US" sz="6600" dirty="0"/>
              <a:t>Thank you for attending!</a:t>
            </a:r>
          </a:p>
        </p:txBody>
      </p:sp>
      <p:sp>
        <p:nvSpPr>
          <p:cNvPr id="5" name="TextBox 4">
            <a:extLst>
              <a:ext uri="{FF2B5EF4-FFF2-40B4-BE49-F238E27FC236}">
                <a16:creationId xmlns:a16="http://schemas.microsoft.com/office/drawing/2014/main" id="{B2A7F2A6-264E-2F7C-8D8E-8B2564758C14}"/>
              </a:ext>
            </a:extLst>
          </p:cNvPr>
          <p:cNvSpPr txBox="1"/>
          <p:nvPr/>
        </p:nvSpPr>
        <p:spPr>
          <a:xfrm>
            <a:off x="757855" y="3025620"/>
            <a:ext cx="10676283" cy="1508105"/>
          </a:xfrm>
          <a:prstGeom prst="rect">
            <a:avLst/>
          </a:prstGeom>
          <a:noFill/>
        </p:spPr>
        <p:txBody>
          <a:bodyPr wrap="square">
            <a:spAutoFit/>
          </a:bodyPr>
          <a:lstStyle/>
          <a:p>
            <a:pPr algn="ctr"/>
            <a:r>
              <a:rPr lang="en-US" sz="2800" dirty="0">
                <a:solidFill>
                  <a:schemeClr val="bg1"/>
                </a:solidFill>
                <a:latin typeface="Arial" panose="020B0604020202020204" pitchFamily="34" charset="0"/>
                <a:cs typeface="Arial" panose="020B0604020202020204" pitchFamily="34" charset="0"/>
              </a:rPr>
              <a:t>Please fill out a brief feedback form: </a:t>
            </a:r>
            <a:r>
              <a:rPr lang="en-US" sz="28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www.tinyurl.com/MEPtrainingFeedback</a:t>
            </a:r>
            <a:r>
              <a:rPr lang="en-US" sz="2800" b="1" dirty="0">
                <a:solidFill>
                  <a:schemeClr val="bg1"/>
                </a:solidFill>
                <a:latin typeface="Arial" panose="020B0604020202020204" pitchFamily="34" charset="0"/>
                <a:cs typeface="Arial" panose="020B0604020202020204" pitchFamily="34" charset="0"/>
              </a:rPr>
              <a:t> </a:t>
            </a:r>
            <a:endParaRPr lang="en-US" sz="2800" dirty="0">
              <a:solidFill>
                <a:schemeClr val="bg1"/>
              </a:solidFill>
            </a:endParaRPr>
          </a:p>
          <a:p>
            <a:pPr algn="ctr"/>
            <a:r>
              <a:rPr lang="en-US" sz="1800" b="1" dirty="0">
                <a:solidFill>
                  <a:schemeClr val="bg1"/>
                </a:solidFill>
                <a:latin typeface="Arial" panose="020B0604020202020204" pitchFamily="34" charset="0"/>
                <a:cs typeface="Arial" panose="020B0604020202020204" pitchFamily="34" charset="0"/>
              </a:rPr>
              <a:t> </a:t>
            </a:r>
          </a:p>
          <a:p>
            <a:pPr algn="ctr"/>
            <a:r>
              <a:rPr lang="en-US" sz="1800" b="1" dirty="0">
                <a:solidFill>
                  <a:srgbClr val="0C4A6D"/>
                </a:solidFill>
                <a:latin typeface="Arial" panose="020B0604020202020204" pitchFamily="34" charset="0"/>
                <a:cs typeface="Arial" panose="020B0604020202020204" pitchFamily="34" charset="0"/>
              </a:rPr>
              <a:t>on this training:</a:t>
            </a:r>
          </a:p>
        </p:txBody>
      </p:sp>
    </p:spTree>
    <p:extLst>
      <p:ext uri="{BB962C8B-B14F-4D97-AF65-F5344CB8AC3E}">
        <p14:creationId xmlns:p14="http://schemas.microsoft.com/office/powerpoint/2010/main" val="408655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Application Components</a:t>
            </a:r>
          </a:p>
        </p:txBody>
      </p:sp>
      <p:pic>
        <p:nvPicPr>
          <p:cNvPr id="5" name="Graphic 4" descr="Inventory with solid fill">
            <a:extLst>
              <a:ext uri="{FF2B5EF4-FFF2-40B4-BE49-F238E27FC236}">
                <a16:creationId xmlns:a16="http://schemas.microsoft.com/office/drawing/2014/main" id="{6607FB6F-3854-0E7D-D176-6691C8532D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5058" y="1978614"/>
            <a:ext cx="3621883" cy="3621883"/>
          </a:xfrm>
          <a:prstGeom prst="rect">
            <a:avLst/>
          </a:prstGeom>
        </p:spPr>
      </p:pic>
    </p:spTree>
    <p:extLst>
      <p:ext uri="{BB962C8B-B14F-4D97-AF65-F5344CB8AC3E}">
        <p14:creationId xmlns:p14="http://schemas.microsoft.com/office/powerpoint/2010/main" val="159926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b="1" dirty="0"/>
              <a:t>Application Sections</a:t>
            </a:r>
            <a:endParaRPr lang="en-US" b="1" kern="1200" dirty="0">
              <a:latin typeface="+mj-lt"/>
              <a:ea typeface="+mj-ea"/>
              <a:cs typeface="+mj-cs"/>
            </a:endParaRPr>
          </a:p>
        </p:txBody>
      </p:sp>
      <p:pic>
        <p:nvPicPr>
          <p:cNvPr id="5" name="Picture 4" descr="Table">
            <a:extLst>
              <a:ext uri="{FF2B5EF4-FFF2-40B4-BE49-F238E27FC236}">
                <a16:creationId xmlns:a16="http://schemas.microsoft.com/office/drawing/2014/main" id="{BA2E41B6-EDDE-0B97-0610-5E49781EA845}"/>
              </a:ext>
            </a:extLst>
          </p:cNvPr>
          <p:cNvPicPr>
            <a:picLocks noChangeAspect="1"/>
          </p:cNvPicPr>
          <p:nvPr/>
        </p:nvPicPr>
        <p:blipFill>
          <a:blip r:embed="rId3"/>
          <a:stretch>
            <a:fillRect/>
          </a:stretch>
        </p:blipFill>
        <p:spPr>
          <a:xfrm>
            <a:off x="1052512" y="1471654"/>
            <a:ext cx="10086975" cy="4686300"/>
          </a:xfrm>
          <a:prstGeom prst="rect">
            <a:avLst/>
          </a:prstGeom>
          <a:ln w="12700">
            <a:solidFill>
              <a:schemeClr val="tx1"/>
            </a:solidFill>
          </a:ln>
        </p:spPr>
      </p:pic>
      <p:sp>
        <p:nvSpPr>
          <p:cNvPr id="3" name="Slide Number Placeholder 2"/>
          <p:cNvSpPr>
            <a:spLocks noGrp="1"/>
          </p:cNvSpPr>
          <p:nvPr>
            <p:ph type="sldNum" sz="quarter" idx="4294967295"/>
          </p:nvPr>
        </p:nvSpPr>
        <p:spPr bwMode="auto">
          <a:xfrm>
            <a:off x="11466739" y="6289076"/>
            <a:ext cx="447675"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a:solidFill>
                  <a:schemeClr val="tx1">
                    <a:lumMod val="50000"/>
                    <a:lumOff val="50000"/>
                  </a:schemeClr>
                </a:solidFill>
              </a:rPr>
              <a:pPr>
                <a:spcAft>
                  <a:spcPts val="600"/>
                </a:spcAft>
                <a:defRPr/>
              </a:pPr>
              <a:t>13</a:t>
            </a:fld>
            <a:endParaRPr lang="en-US" altLang="en-US" dirty="0">
              <a:solidFill>
                <a:schemeClr val="tx1">
                  <a:lumMod val="50000"/>
                  <a:lumOff val="50000"/>
                </a:schemeClr>
              </a:solidFill>
            </a:endParaRPr>
          </a:p>
        </p:txBody>
      </p:sp>
    </p:spTree>
    <p:extLst>
      <p:ext uri="{BB962C8B-B14F-4D97-AF65-F5344CB8AC3E}">
        <p14:creationId xmlns:p14="http://schemas.microsoft.com/office/powerpoint/2010/main" val="425879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b="1" kern="1200" dirty="0">
                <a:solidFill>
                  <a:srgbClr val="0C4A6D"/>
                </a:solidFill>
                <a:latin typeface="+mj-lt"/>
                <a:ea typeface="+mj-ea"/>
                <a:cs typeface="+mj-cs"/>
              </a:rPr>
              <a:t>Application Components for </a:t>
            </a:r>
            <a:br>
              <a:rPr lang="en-US" b="1" kern="1200" dirty="0">
                <a:solidFill>
                  <a:srgbClr val="0C4A6D"/>
                </a:solidFill>
                <a:latin typeface="+mj-lt"/>
                <a:ea typeface="+mj-ea"/>
                <a:cs typeface="+mj-cs"/>
              </a:rPr>
            </a:br>
            <a:r>
              <a:rPr lang="en-US" b="1" kern="1200" dirty="0">
                <a:solidFill>
                  <a:srgbClr val="0C4A6D"/>
                </a:solidFill>
                <a:latin typeface="+mj-lt"/>
                <a:ea typeface="+mj-ea"/>
                <a:cs typeface="+mj-cs"/>
              </a:rPr>
              <a:t>RAs, DFDs, DSAs &amp; MOUs</a:t>
            </a:r>
          </a:p>
        </p:txBody>
      </p:sp>
      <p:pic>
        <p:nvPicPr>
          <p:cNvPr id="6" name="Picture 5" descr="Graphical user interface, text, application">
            <a:extLst>
              <a:ext uri="{FF2B5EF4-FFF2-40B4-BE49-F238E27FC236}">
                <a16:creationId xmlns:a16="http://schemas.microsoft.com/office/drawing/2014/main" id="{791CD98C-CB1E-5FFF-57D6-F93E561E7CA2}"/>
              </a:ext>
            </a:extLst>
          </p:cNvPr>
          <p:cNvPicPr>
            <a:picLocks noChangeAspect="1"/>
          </p:cNvPicPr>
          <p:nvPr/>
        </p:nvPicPr>
        <p:blipFill rotWithShape="1">
          <a:blip r:embed="rId3"/>
          <a:srcRect r="19794"/>
          <a:stretch/>
        </p:blipFill>
        <p:spPr>
          <a:xfrm>
            <a:off x="485775" y="1560441"/>
            <a:ext cx="11218544" cy="5246479"/>
          </a:xfrm>
          <a:prstGeom prst="rect">
            <a:avLst/>
          </a:prstGeom>
        </p:spPr>
      </p:pic>
      <p:sp>
        <p:nvSpPr>
          <p:cNvPr id="3" name="Slide Number Placeholder 2"/>
          <p:cNvSpPr>
            <a:spLocks noGrp="1"/>
          </p:cNvSpPr>
          <p:nvPr>
            <p:ph type="sldNum" sz="quarter" idx="4294967295"/>
          </p:nvPr>
        </p:nvSpPr>
        <p:spPr bwMode="auto">
          <a:xfrm>
            <a:off x="11744325" y="6456363"/>
            <a:ext cx="447675"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sz="1100">
                <a:solidFill>
                  <a:schemeClr val="tx1">
                    <a:lumMod val="50000"/>
                    <a:lumOff val="50000"/>
                  </a:schemeClr>
                </a:solidFill>
              </a:rPr>
              <a:pPr>
                <a:spcAft>
                  <a:spcPts val="600"/>
                </a:spcAft>
                <a:defRPr/>
              </a:pPr>
              <a:t>14</a:t>
            </a:fld>
            <a:endParaRPr lang="en-US" altLang="en-US" sz="1100">
              <a:solidFill>
                <a:schemeClr val="tx1">
                  <a:lumMod val="50000"/>
                  <a:lumOff val="50000"/>
                </a:schemeClr>
              </a:solidFill>
            </a:endParaRPr>
          </a:p>
        </p:txBody>
      </p:sp>
    </p:spTree>
    <p:extLst>
      <p:ext uri="{BB962C8B-B14F-4D97-AF65-F5344CB8AC3E}">
        <p14:creationId xmlns:p14="http://schemas.microsoft.com/office/powerpoint/2010/main" val="1856783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0841"/>
            <a:ext cx="11887200" cy="1325563"/>
          </a:xfrm>
        </p:spPr>
        <p:txBody>
          <a:bodyPr/>
          <a:lstStyle/>
          <a:p>
            <a:r>
              <a:rPr lang="en-US" altLang="en-US" b="1" dirty="0">
                <a:latin typeface="Arial" panose="020B0604020202020204" pitchFamily="34" charset="0"/>
                <a:cs typeface="Arial" panose="020B0604020202020204" pitchFamily="34" charset="0"/>
              </a:rPr>
              <a:t>User Roles</a:t>
            </a:r>
            <a:endParaRPr lang="en-US" alt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pPr>
                <a:defRPr/>
              </a:pPr>
              <a:t>15</a:t>
            </a:fld>
            <a:endParaRPr lang="en-US" dirty="0"/>
          </a:p>
        </p:txBody>
      </p:sp>
      <p:graphicFrame>
        <p:nvGraphicFramePr>
          <p:cNvPr id="8" name="Diagram 7" descr="A chart describing the following user roles: approver, submitter, editor, commenter, and read-only.">
            <a:extLst>
              <a:ext uri="{FF2B5EF4-FFF2-40B4-BE49-F238E27FC236}">
                <a16:creationId xmlns:a16="http://schemas.microsoft.com/office/drawing/2014/main" id="{B1F41D75-1292-F50E-7D60-DC1DEEAD620F}"/>
              </a:ext>
            </a:extLst>
          </p:cNvPr>
          <p:cNvGraphicFramePr/>
          <p:nvPr>
            <p:extLst>
              <p:ext uri="{D42A27DB-BD31-4B8C-83A1-F6EECF244321}">
                <p14:modId xmlns:p14="http://schemas.microsoft.com/office/powerpoint/2010/main" val="470216939"/>
              </p:ext>
            </p:extLst>
          </p:nvPr>
        </p:nvGraphicFramePr>
        <p:xfrm>
          <a:off x="977900" y="973755"/>
          <a:ext cx="10236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541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Accessing the System</a:t>
            </a:r>
          </a:p>
        </p:txBody>
      </p:sp>
      <p:pic>
        <p:nvPicPr>
          <p:cNvPr id="5" name="Graphic 4" descr="Key with solid fill">
            <a:extLst>
              <a:ext uri="{FF2B5EF4-FFF2-40B4-BE49-F238E27FC236}">
                <a16:creationId xmlns:a16="http://schemas.microsoft.com/office/drawing/2014/main" id="{97D27597-FCDD-3CB1-AB8E-484DD8F59E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7223" y="1970090"/>
            <a:ext cx="3257552" cy="3257552"/>
          </a:xfrm>
          <a:prstGeom prst="rect">
            <a:avLst/>
          </a:prstGeom>
        </p:spPr>
      </p:pic>
    </p:spTree>
    <p:extLst>
      <p:ext uri="{BB962C8B-B14F-4D97-AF65-F5344CB8AC3E}">
        <p14:creationId xmlns:p14="http://schemas.microsoft.com/office/powerpoint/2010/main" val="143167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7809A25-D713-4E08-BA3E-AEAB22749A40}"/>
              </a:ext>
            </a:extLst>
          </p:cNvPr>
          <p:cNvSpPr>
            <a:spLocks noGrp="1"/>
          </p:cNvSpPr>
          <p:nvPr>
            <p:ph type="title"/>
          </p:nvPr>
        </p:nvSpPr>
        <p:spPr/>
        <p:txBody>
          <a:bodyPr>
            <a:noAutofit/>
          </a:bodyPr>
          <a:lstStyle/>
          <a:p>
            <a:r>
              <a:rPr lang="en-US" altLang="en-US" b="1" dirty="0"/>
              <a:t>Sign Up for an Account</a:t>
            </a:r>
          </a:p>
        </p:txBody>
      </p:sp>
      <p:pic>
        <p:nvPicPr>
          <p:cNvPr id="4" name="Content Placeholder 3" descr="screenshot of login page" title="Screenshot ">
            <a:extLst>
              <a:ext uri="{FF2B5EF4-FFF2-40B4-BE49-F238E27FC236}">
                <a16:creationId xmlns:a16="http://schemas.microsoft.com/office/drawing/2014/main" id="{98B46592-29EA-4DA8-8DED-FE447F79217C}"/>
              </a:ext>
            </a:extLst>
          </p:cNvPr>
          <p:cNvPicPr>
            <a:picLocks noGrp="1" noChangeAspect="1"/>
          </p:cNvPicPr>
          <p:nvPr>
            <p:ph idx="4294967295"/>
          </p:nvPr>
        </p:nvPicPr>
        <p:blipFill>
          <a:blip r:embed="rId3"/>
          <a:stretch>
            <a:fillRect/>
          </a:stretch>
        </p:blipFill>
        <p:spPr>
          <a:xfrm>
            <a:off x="1358106" y="1417015"/>
            <a:ext cx="9475788" cy="4018658"/>
          </a:xfrm>
          <a:ln w="12700" cap="sq">
            <a:solidFill>
              <a:schemeClr val="tx1"/>
            </a:solidFill>
            <a:miter lim="800000"/>
          </a:ln>
          <a:effectLst/>
        </p:spPr>
      </p:pic>
      <p:sp>
        <p:nvSpPr>
          <p:cNvPr id="21508" name="TextBox 2">
            <a:extLst>
              <a:ext uri="{FF2B5EF4-FFF2-40B4-BE49-F238E27FC236}">
                <a16:creationId xmlns:a16="http://schemas.microsoft.com/office/drawing/2014/main" id="{E149B87E-1EB6-4397-9734-B92F03F0A275}"/>
              </a:ext>
            </a:extLst>
          </p:cNvPr>
          <p:cNvSpPr txBox="1">
            <a:spLocks noChangeArrowheads="1"/>
          </p:cNvSpPr>
          <p:nvPr/>
        </p:nvSpPr>
        <p:spPr bwMode="auto">
          <a:xfrm>
            <a:off x="2817585" y="5709365"/>
            <a:ext cx="6556830" cy="646986"/>
          </a:xfrm>
          <a:prstGeom prst="roundRect">
            <a:avLst/>
          </a:prstGeom>
          <a:solidFill>
            <a:srgbClr val="FFC1B3"/>
          </a:solidFill>
        </p:spPr>
        <p:txBody>
          <a:bodyPr wrap="square">
            <a:spAutoFit/>
          </a:bodyPr>
          <a:lstStyle>
            <a:defPPr>
              <a:defRPr lang="en-US"/>
            </a:defPPr>
            <a:lvl1pPr algn="ctr">
              <a:defRPr sz="3200" b="1">
                <a:solidFill>
                  <a:srgbClr val="0C4A6D"/>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en-US" dirty="0">
                <a:hlinkClick r:id="rId4"/>
              </a:rPr>
              <a:t>http://cdemep.lacoe.edu/mep</a:t>
            </a:r>
            <a:r>
              <a:rPr lang="en-US" altLang="en-US" dirty="0"/>
              <a:t> </a:t>
            </a:r>
          </a:p>
        </p:txBody>
      </p:sp>
      <p:sp>
        <p:nvSpPr>
          <p:cNvPr id="11" name="TextBox 10">
            <a:extLst>
              <a:ext uri="{FF2B5EF4-FFF2-40B4-BE49-F238E27FC236}">
                <a16:creationId xmlns:a16="http://schemas.microsoft.com/office/drawing/2014/main" id="{06C92516-AB66-432B-AAA7-BD1197AA0AD4}"/>
              </a:ext>
            </a:extLst>
          </p:cNvPr>
          <p:cNvSpPr txBox="1"/>
          <p:nvPr/>
        </p:nvSpPr>
        <p:spPr>
          <a:xfrm>
            <a:off x="1358106" y="2907094"/>
            <a:ext cx="1113758" cy="261610"/>
          </a:xfrm>
          <a:prstGeom prst="rect">
            <a:avLst/>
          </a:prstGeom>
          <a:solidFill>
            <a:schemeClr val="bg1"/>
          </a:solidFill>
        </p:spPr>
        <p:txBody>
          <a:bodyPr wrap="square" rtlCol="0">
            <a:spAutoFit/>
          </a:bodyPr>
          <a:lstStyle/>
          <a:p>
            <a:r>
              <a:rPr lang="en-US" sz="1100" dirty="0">
                <a:solidFill>
                  <a:schemeClr val="tx1">
                    <a:lumMod val="50000"/>
                    <a:lumOff val="50000"/>
                  </a:schemeClr>
                </a:solidFill>
                <a:latin typeface="+mj-lt"/>
                <a:cs typeface="Calibri Light" panose="020F0302020204030204" pitchFamily="34" charset="0"/>
              </a:rPr>
              <a:t>2024–25.</a:t>
            </a:r>
          </a:p>
        </p:txBody>
      </p:sp>
      <p:sp>
        <p:nvSpPr>
          <p:cNvPr id="2" name="Arrow: Left 1" descr="Arrow pointing to a link that says &quot;Sign Up for an Account&quot;">
            <a:extLst>
              <a:ext uri="{FF2B5EF4-FFF2-40B4-BE49-F238E27FC236}">
                <a16:creationId xmlns:a16="http://schemas.microsoft.com/office/drawing/2014/main" id="{91FF5673-CED2-0B7F-0C8C-187704FB3198}"/>
              </a:ext>
            </a:extLst>
          </p:cNvPr>
          <p:cNvSpPr/>
          <p:nvPr/>
        </p:nvSpPr>
        <p:spPr>
          <a:xfrm>
            <a:off x="7503540" y="2535113"/>
            <a:ext cx="773495" cy="281050"/>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A45D4C1-025D-411C-A95D-2E7118DE66DB}"/>
              </a:ext>
            </a:extLst>
          </p:cNvPr>
          <p:cNvSpPr>
            <a:spLocks noGrp="1"/>
          </p:cNvSpPr>
          <p:nvPr>
            <p:ph type="sldNum" sz="quarter" idx="12"/>
          </p:nvPr>
        </p:nvSpPr>
        <p:spPr>
          <a:prstGeom prst="rect">
            <a:avLst/>
          </a:prstGeom>
        </p:spPr>
        <p:txBody>
          <a:bodyPr/>
          <a:lstStyle/>
          <a:p>
            <a:pPr>
              <a:defRPr/>
            </a:pPr>
            <a:fld id="{5D9B3ECE-ABEE-4A7F-BECA-075BECBBD42B}" type="slidenum">
              <a:rPr lang="en-US" altLang="en-US" smtClean="0"/>
              <a:pPr>
                <a:defRPr/>
              </a:pPr>
              <a:t>17</a:t>
            </a:fld>
            <a:endParaRPr lang="en-US" altLang="en-US" dirty="0"/>
          </a:p>
        </p:txBody>
      </p:sp>
    </p:spTree>
    <p:extLst>
      <p:ext uri="{BB962C8B-B14F-4D97-AF65-F5344CB8AC3E}">
        <p14:creationId xmlns:p14="http://schemas.microsoft.com/office/powerpoint/2010/main" val="1703589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7809A25-D713-4E08-BA3E-AEAB22749A40}"/>
              </a:ext>
            </a:extLst>
          </p:cNvPr>
          <p:cNvSpPr>
            <a:spLocks noGrp="1"/>
          </p:cNvSpPr>
          <p:nvPr>
            <p:ph type="title"/>
          </p:nvPr>
        </p:nvSpPr>
        <p:spPr/>
        <p:txBody>
          <a:bodyPr>
            <a:noAutofit/>
          </a:bodyPr>
          <a:lstStyle/>
          <a:p>
            <a:r>
              <a:rPr lang="en-US" altLang="en-US" b="1" dirty="0"/>
              <a:t>Create Your Account</a:t>
            </a:r>
          </a:p>
        </p:txBody>
      </p:sp>
      <p:sp>
        <p:nvSpPr>
          <p:cNvPr id="7" name="Slide Number Placeholder 6">
            <a:extLst>
              <a:ext uri="{FF2B5EF4-FFF2-40B4-BE49-F238E27FC236}">
                <a16:creationId xmlns:a16="http://schemas.microsoft.com/office/drawing/2014/main" id="{6A45D4C1-025D-411C-A95D-2E7118DE66DB}"/>
              </a:ext>
            </a:extLst>
          </p:cNvPr>
          <p:cNvSpPr>
            <a:spLocks noGrp="1"/>
          </p:cNvSpPr>
          <p:nvPr>
            <p:ph type="sldNum" sz="quarter" idx="12"/>
          </p:nvPr>
        </p:nvSpPr>
        <p:spPr>
          <a:prstGeom prst="rect">
            <a:avLst/>
          </a:prstGeom>
        </p:spPr>
        <p:txBody>
          <a:bodyPr/>
          <a:lstStyle/>
          <a:p>
            <a:pPr>
              <a:defRPr/>
            </a:pPr>
            <a:fld id="{5D9B3ECE-ABEE-4A7F-BECA-075BECBBD42B}" type="slidenum">
              <a:rPr lang="en-US" altLang="en-US" smtClean="0"/>
              <a:pPr>
                <a:defRPr/>
              </a:pPr>
              <a:t>18</a:t>
            </a:fld>
            <a:endParaRPr lang="en-US" altLang="en-US" dirty="0"/>
          </a:p>
        </p:txBody>
      </p:sp>
      <p:pic>
        <p:nvPicPr>
          <p:cNvPr id="5" name="Picture 4" descr="screenshot">
            <a:extLst>
              <a:ext uri="{FF2B5EF4-FFF2-40B4-BE49-F238E27FC236}">
                <a16:creationId xmlns:a16="http://schemas.microsoft.com/office/drawing/2014/main" id="{5434EC36-063C-4B67-93F2-FCFBB22CF5E4}"/>
              </a:ext>
            </a:extLst>
          </p:cNvPr>
          <p:cNvPicPr>
            <a:picLocks noChangeAspect="1"/>
          </p:cNvPicPr>
          <p:nvPr/>
        </p:nvPicPr>
        <p:blipFill>
          <a:blip r:embed="rId3"/>
          <a:stretch>
            <a:fillRect/>
          </a:stretch>
        </p:blipFill>
        <p:spPr>
          <a:xfrm>
            <a:off x="819809" y="1529362"/>
            <a:ext cx="10552381" cy="4288220"/>
          </a:xfrm>
          <a:prstGeom prst="rect">
            <a:avLst/>
          </a:prstGeom>
          <a:ln w="12700">
            <a:solidFill>
              <a:schemeClr val="tx1"/>
            </a:solidFill>
          </a:ln>
        </p:spPr>
      </p:pic>
    </p:spTree>
    <p:extLst>
      <p:ext uri="{BB962C8B-B14F-4D97-AF65-F5344CB8AC3E}">
        <p14:creationId xmlns:p14="http://schemas.microsoft.com/office/powerpoint/2010/main" val="2915839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7809A25-D713-4E08-BA3E-AEAB22749A40}"/>
              </a:ext>
            </a:extLst>
          </p:cNvPr>
          <p:cNvSpPr>
            <a:spLocks noGrp="1"/>
          </p:cNvSpPr>
          <p:nvPr>
            <p:ph type="title"/>
          </p:nvPr>
        </p:nvSpPr>
        <p:spPr/>
        <p:txBody>
          <a:bodyPr>
            <a:noAutofit/>
          </a:bodyPr>
          <a:lstStyle/>
          <a:p>
            <a:r>
              <a:rPr lang="en-US" altLang="en-US" b="1" dirty="0"/>
              <a:t>Logging In</a:t>
            </a:r>
          </a:p>
        </p:txBody>
      </p:sp>
      <p:sp>
        <p:nvSpPr>
          <p:cNvPr id="7" name="Slide Number Placeholder 6">
            <a:extLst>
              <a:ext uri="{FF2B5EF4-FFF2-40B4-BE49-F238E27FC236}">
                <a16:creationId xmlns:a16="http://schemas.microsoft.com/office/drawing/2014/main" id="{6A45D4C1-025D-411C-A95D-2E7118DE66DB}"/>
              </a:ext>
            </a:extLst>
          </p:cNvPr>
          <p:cNvSpPr>
            <a:spLocks noGrp="1"/>
          </p:cNvSpPr>
          <p:nvPr>
            <p:ph type="sldNum" sz="quarter" idx="12"/>
          </p:nvPr>
        </p:nvSpPr>
        <p:spPr>
          <a:prstGeom prst="rect">
            <a:avLst/>
          </a:prstGeom>
        </p:spPr>
        <p:txBody>
          <a:bodyPr/>
          <a:lstStyle/>
          <a:p>
            <a:pPr>
              <a:defRPr/>
            </a:pPr>
            <a:fld id="{5D9B3ECE-ABEE-4A7F-BECA-075BECBBD42B}" type="slidenum">
              <a:rPr lang="en-US" altLang="en-US" smtClean="0"/>
              <a:pPr>
                <a:defRPr/>
              </a:pPr>
              <a:t>19</a:t>
            </a:fld>
            <a:endParaRPr lang="en-US" altLang="en-US" dirty="0"/>
          </a:p>
        </p:txBody>
      </p:sp>
      <p:pic>
        <p:nvPicPr>
          <p:cNvPr id="4" name="Content Placeholder 3" descr="screenshot of login page" title="Screenshot ">
            <a:extLst>
              <a:ext uri="{FF2B5EF4-FFF2-40B4-BE49-F238E27FC236}">
                <a16:creationId xmlns:a16="http://schemas.microsoft.com/office/drawing/2014/main" id="{98B46592-29EA-4DA8-8DED-FE447F79217C}"/>
              </a:ext>
            </a:extLst>
          </p:cNvPr>
          <p:cNvPicPr>
            <a:picLocks noGrp="1" noChangeAspect="1"/>
          </p:cNvPicPr>
          <p:nvPr>
            <p:ph idx="4294967295"/>
          </p:nvPr>
        </p:nvPicPr>
        <p:blipFill>
          <a:blip r:embed="rId3"/>
          <a:stretch>
            <a:fillRect/>
          </a:stretch>
        </p:blipFill>
        <p:spPr>
          <a:xfrm>
            <a:off x="950300" y="1529362"/>
            <a:ext cx="10290175" cy="4364037"/>
          </a:xfrm>
          <a:ln w="12700" cap="sq">
            <a:solidFill>
              <a:schemeClr val="tx1"/>
            </a:solidFill>
            <a:miter lim="800000"/>
          </a:ln>
          <a:effectLst/>
        </p:spPr>
      </p:pic>
      <p:sp>
        <p:nvSpPr>
          <p:cNvPr id="2" name="TextBox 1">
            <a:extLst>
              <a:ext uri="{FF2B5EF4-FFF2-40B4-BE49-F238E27FC236}">
                <a16:creationId xmlns:a16="http://schemas.microsoft.com/office/drawing/2014/main" id="{2D11167D-AA3C-4571-8145-CCC05BC409DE}"/>
              </a:ext>
            </a:extLst>
          </p:cNvPr>
          <p:cNvSpPr txBox="1"/>
          <p:nvPr/>
        </p:nvSpPr>
        <p:spPr>
          <a:xfrm>
            <a:off x="951525" y="3153103"/>
            <a:ext cx="1113758" cy="261610"/>
          </a:xfrm>
          <a:prstGeom prst="rect">
            <a:avLst/>
          </a:prstGeom>
          <a:solidFill>
            <a:schemeClr val="bg1"/>
          </a:solidFill>
        </p:spPr>
        <p:txBody>
          <a:bodyPr wrap="square" rtlCol="0">
            <a:spAutoFit/>
          </a:bodyPr>
          <a:lstStyle/>
          <a:p>
            <a:r>
              <a:rPr lang="en-US" sz="1100" dirty="0">
                <a:latin typeface="+mj-lt"/>
                <a:cs typeface="Calibri Light" panose="020F0302020204030204" pitchFamily="34" charset="0"/>
              </a:rPr>
              <a:t>2023–24.</a:t>
            </a:r>
          </a:p>
        </p:txBody>
      </p:sp>
      <p:sp>
        <p:nvSpPr>
          <p:cNvPr id="3" name="Arrow: Left 2" descr="Arrow pointing to a link that says &quot;login&quot;">
            <a:extLst>
              <a:ext uri="{FF2B5EF4-FFF2-40B4-BE49-F238E27FC236}">
                <a16:creationId xmlns:a16="http://schemas.microsoft.com/office/drawing/2014/main" id="{3BA86957-92B1-8033-DB3D-695E834631CD}"/>
              </a:ext>
            </a:extLst>
          </p:cNvPr>
          <p:cNvSpPr/>
          <p:nvPr/>
        </p:nvSpPr>
        <p:spPr>
          <a:xfrm>
            <a:off x="6426200" y="2387600"/>
            <a:ext cx="698500" cy="279400"/>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07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63D3-6764-B132-5AFB-D95211259629}"/>
              </a:ext>
            </a:extLst>
          </p:cNvPr>
          <p:cNvSpPr>
            <a:spLocks noGrp="1"/>
          </p:cNvSpPr>
          <p:nvPr>
            <p:ph type="title"/>
          </p:nvPr>
        </p:nvSpPr>
        <p:spPr/>
        <p:txBody>
          <a:bodyPr/>
          <a:lstStyle/>
          <a:p>
            <a:r>
              <a:rPr lang="en-US" b="1" dirty="0"/>
              <a:t>Presenters</a:t>
            </a:r>
          </a:p>
        </p:txBody>
      </p:sp>
      <p:sp>
        <p:nvSpPr>
          <p:cNvPr id="3" name="Content Placeholder 2">
            <a:extLst>
              <a:ext uri="{FF2B5EF4-FFF2-40B4-BE49-F238E27FC236}">
                <a16:creationId xmlns:a16="http://schemas.microsoft.com/office/drawing/2014/main" id="{FE7C2C59-A409-279B-579B-C7B1C329CDE8}"/>
              </a:ext>
            </a:extLst>
          </p:cNvPr>
          <p:cNvSpPr>
            <a:spLocks noGrp="1"/>
          </p:cNvSpPr>
          <p:nvPr>
            <p:ph sz="half" idx="1"/>
          </p:nvPr>
        </p:nvSpPr>
        <p:spPr>
          <a:xfrm>
            <a:off x="4297661" y="1708739"/>
            <a:ext cx="3585113" cy="913055"/>
          </a:xfrm>
        </p:spPr>
        <p:txBody>
          <a:bodyPr>
            <a:normAutofit/>
          </a:bodyPr>
          <a:lstStyle/>
          <a:p>
            <a:pPr marL="0" indent="0" algn="ctr">
              <a:buNone/>
            </a:pPr>
            <a:r>
              <a:rPr lang="en-US" sz="2200" dirty="0"/>
              <a:t>Emily Smith, Education Programs Assistant</a:t>
            </a:r>
          </a:p>
        </p:txBody>
      </p:sp>
      <p:pic>
        <p:nvPicPr>
          <p:cNvPr id="5" name="Picture 4" descr="A person with long brown hair smiling&#10;&#10;Description automatically generated">
            <a:extLst>
              <a:ext uri="{FF2B5EF4-FFF2-40B4-BE49-F238E27FC236}">
                <a16:creationId xmlns:a16="http://schemas.microsoft.com/office/drawing/2014/main" id="{9384BDBA-5C01-9A26-8FB5-4AD77DF3097A}"/>
              </a:ext>
            </a:extLst>
          </p:cNvPr>
          <p:cNvPicPr>
            <a:picLocks noChangeAspect="1"/>
          </p:cNvPicPr>
          <p:nvPr/>
        </p:nvPicPr>
        <p:blipFill rotWithShape="1">
          <a:blip r:embed="rId3">
            <a:extLst>
              <a:ext uri="{28A0092B-C50C-407E-A947-70E740481C1C}">
                <a14:useLocalDpi xmlns:a14="http://schemas.microsoft.com/office/drawing/2010/main" val="0"/>
              </a:ext>
            </a:extLst>
          </a:blip>
          <a:srcRect l="-1" t="9761" r="1618" b="13703"/>
          <a:stretch/>
        </p:blipFill>
        <p:spPr>
          <a:xfrm>
            <a:off x="4637068" y="2413862"/>
            <a:ext cx="2917863" cy="3266268"/>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6" name="Picture 5" descr="Teresa Palomino's Picture">
            <a:extLst>
              <a:ext uri="{FF2B5EF4-FFF2-40B4-BE49-F238E27FC236}">
                <a16:creationId xmlns:a16="http://schemas.microsoft.com/office/drawing/2014/main" id="{347AFEC2-9918-7922-60E0-56B75A1ADD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97" r="-93" b="45275"/>
          <a:stretch/>
        </p:blipFill>
        <p:spPr>
          <a:xfrm>
            <a:off x="911810" y="2413862"/>
            <a:ext cx="2554023" cy="3266269"/>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7" name="Picture 6" descr="Photo of new staff member, Alex Leguizamo." title="Picture">
            <a:extLst>
              <a:ext uri="{FF2B5EF4-FFF2-40B4-BE49-F238E27FC236}">
                <a16:creationId xmlns:a16="http://schemas.microsoft.com/office/drawing/2014/main" id="{8AF1DB2B-3CFC-6041-2A4A-7D3B2F6F90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921" t="2399" r="15256" b="31094"/>
          <a:stretch/>
        </p:blipFill>
        <p:spPr>
          <a:xfrm>
            <a:off x="8726164" y="2413862"/>
            <a:ext cx="2554023" cy="3241814"/>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8" name="Content Placeholder 2">
            <a:extLst>
              <a:ext uri="{FF2B5EF4-FFF2-40B4-BE49-F238E27FC236}">
                <a16:creationId xmlns:a16="http://schemas.microsoft.com/office/drawing/2014/main" id="{3E18BF55-85CC-AAF3-67F1-D774B5884F3F}"/>
              </a:ext>
            </a:extLst>
          </p:cNvPr>
          <p:cNvSpPr txBox="1">
            <a:spLocks/>
          </p:cNvSpPr>
          <p:nvPr/>
        </p:nvSpPr>
        <p:spPr>
          <a:xfrm>
            <a:off x="251976" y="1689257"/>
            <a:ext cx="3873690" cy="9130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Teresa Palomino, Education Programs Consultant</a:t>
            </a:r>
          </a:p>
        </p:txBody>
      </p:sp>
      <p:sp>
        <p:nvSpPr>
          <p:cNvPr id="9" name="Content Placeholder 2">
            <a:extLst>
              <a:ext uri="{FF2B5EF4-FFF2-40B4-BE49-F238E27FC236}">
                <a16:creationId xmlns:a16="http://schemas.microsoft.com/office/drawing/2014/main" id="{227665A6-D8A7-C29A-B83C-86BC33922063}"/>
              </a:ext>
            </a:extLst>
          </p:cNvPr>
          <p:cNvSpPr txBox="1">
            <a:spLocks/>
          </p:cNvSpPr>
          <p:nvPr/>
        </p:nvSpPr>
        <p:spPr>
          <a:xfrm>
            <a:off x="8210618" y="1689256"/>
            <a:ext cx="3585113" cy="9130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Alex Leguizamo, Education Programs Consultant</a:t>
            </a:r>
          </a:p>
        </p:txBody>
      </p:sp>
    </p:spTree>
    <p:extLst>
      <p:ext uri="{BB962C8B-B14F-4D97-AF65-F5344CB8AC3E}">
        <p14:creationId xmlns:p14="http://schemas.microsoft.com/office/powerpoint/2010/main" val="3397041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Getting Started</a:t>
            </a:r>
          </a:p>
        </p:txBody>
      </p:sp>
      <p:pic>
        <p:nvPicPr>
          <p:cNvPr id="5" name="Graphic 4" descr="Enter with solid fill">
            <a:extLst>
              <a:ext uri="{FF2B5EF4-FFF2-40B4-BE49-F238E27FC236}">
                <a16:creationId xmlns:a16="http://schemas.microsoft.com/office/drawing/2014/main" id="{9662B8C2-DE52-DABE-2AF7-A43A7974B9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4861" y="2527435"/>
            <a:ext cx="2962275" cy="2962275"/>
          </a:xfrm>
          <a:prstGeom prst="rect">
            <a:avLst/>
          </a:prstGeom>
        </p:spPr>
      </p:pic>
    </p:spTree>
    <p:extLst>
      <p:ext uri="{BB962C8B-B14F-4D97-AF65-F5344CB8AC3E}">
        <p14:creationId xmlns:p14="http://schemas.microsoft.com/office/powerpoint/2010/main" val="1818166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585C-AE26-CAC7-8D96-721F8D8E8A24}"/>
              </a:ext>
            </a:extLst>
          </p:cNvPr>
          <p:cNvSpPr>
            <a:spLocks noGrp="1"/>
          </p:cNvSpPr>
          <p:nvPr>
            <p:ph type="title"/>
          </p:nvPr>
        </p:nvSpPr>
        <p:spPr/>
        <p:txBody>
          <a:bodyPr/>
          <a:lstStyle/>
          <a:p>
            <a:r>
              <a:rPr lang="en-US" b="1"/>
              <a:t>2024–25 Allocations</a:t>
            </a:r>
            <a:endParaRPr lang="en-US" b="1" dirty="0"/>
          </a:p>
        </p:txBody>
      </p:sp>
      <p:sp>
        <p:nvSpPr>
          <p:cNvPr id="3" name="Content Placeholder 2">
            <a:extLst>
              <a:ext uri="{FF2B5EF4-FFF2-40B4-BE49-F238E27FC236}">
                <a16:creationId xmlns:a16="http://schemas.microsoft.com/office/drawing/2014/main" id="{B979B1BF-F276-0224-6C48-67DD42868A96}"/>
              </a:ext>
            </a:extLst>
          </p:cNvPr>
          <p:cNvSpPr>
            <a:spLocks noGrp="1"/>
          </p:cNvSpPr>
          <p:nvPr>
            <p:ph idx="1"/>
          </p:nvPr>
        </p:nvSpPr>
        <p:spPr>
          <a:xfrm>
            <a:off x="616085" y="1346658"/>
            <a:ext cx="11423515" cy="5015901"/>
          </a:xfrm>
        </p:spPr>
        <p:txBody>
          <a:bodyPr>
            <a:normAutofit/>
          </a:bodyPr>
          <a:lstStyle/>
          <a:p>
            <a:r>
              <a:rPr lang="en-US" dirty="0"/>
              <a:t>Will be using final 2023–24 allocation amounts</a:t>
            </a:r>
          </a:p>
          <a:p>
            <a:r>
              <a:rPr lang="en-US" dirty="0"/>
              <a:t>CDE will share estimated allocation when received from OME</a:t>
            </a:r>
          </a:p>
          <a:p>
            <a:r>
              <a:rPr lang="en-US" dirty="0"/>
              <a:t>Allocation will be adjusted in BR 1</a:t>
            </a:r>
          </a:p>
          <a:p>
            <a:r>
              <a:rPr lang="en-US" dirty="0"/>
              <a:t>Recommendation for Regions and DFDs:</a:t>
            </a:r>
          </a:p>
          <a:p>
            <a:pPr lvl="1">
              <a:buFont typeface="Courier New" panose="02070309020205020404" pitchFamily="49" charset="0"/>
              <a:buChar char="o"/>
            </a:pPr>
            <a:r>
              <a:rPr lang="en-US" dirty="0"/>
              <a:t>Create a placeholder for 15% of your allocation to be adjusted in BR 1 if necessary</a:t>
            </a:r>
          </a:p>
          <a:p>
            <a:r>
              <a:rPr lang="en-US" dirty="0"/>
              <a:t>Reimbursable districts:</a:t>
            </a:r>
          </a:p>
          <a:p>
            <a:pPr lvl="1">
              <a:buFont typeface="Courier New" panose="02070309020205020404" pitchFamily="49" charset="0"/>
              <a:buChar char="o"/>
            </a:pPr>
            <a:r>
              <a:rPr lang="en-US" dirty="0"/>
              <a:t>Check with your regional director for further instructions on managing your allocation</a:t>
            </a:r>
          </a:p>
          <a:p>
            <a:pPr lvl="1"/>
            <a:endParaRPr lang="en-US" dirty="0"/>
          </a:p>
        </p:txBody>
      </p:sp>
    </p:spTree>
    <p:extLst>
      <p:ext uri="{BB962C8B-B14F-4D97-AF65-F5344CB8AC3E}">
        <p14:creationId xmlns:p14="http://schemas.microsoft.com/office/powerpoint/2010/main" val="3888264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462D-4B96-9C71-0D0C-EAD5706156E6}"/>
              </a:ext>
            </a:extLst>
          </p:cNvPr>
          <p:cNvSpPr>
            <a:spLocks noGrp="1"/>
          </p:cNvSpPr>
          <p:nvPr>
            <p:ph type="title"/>
          </p:nvPr>
        </p:nvSpPr>
        <p:spPr>
          <a:xfrm>
            <a:off x="152400" y="271158"/>
            <a:ext cx="11887200" cy="1325563"/>
          </a:xfrm>
        </p:spPr>
        <p:txBody>
          <a:bodyPr>
            <a:normAutofit/>
          </a:bodyPr>
          <a:lstStyle/>
          <a:p>
            <a:r>
              <a:rPr lang="en-US" b="1" dirty="0"/>
              <a:t>Three Ways to Get Started</a:t>
            </a:r>
          </a:p>
        </p:txBody>
      </p:sp>
      <p:sp>
        <p:nvSpPr>
          <p:cNvPr id="3" name="Content Placeholder 2">
            <a:extLst>
              <a:ext uri="{FF2B5EF4-FFF2-40B4-BE49-F238E27FC236}">
                <a16:creationId xmlns:a16="http://schemas.microsoft.com/office/drawing/2014/main" id="{A9D08D27-6DE4-CCE2-EA69-52A73EBDB2E6}"/>
              </a:ext>
            </a:extLst>
          </p:cNvPr>
          <p:cNvSpPr>
            <a:spLocks noGrp="1"/>
          </p:cNvSpPr>
          <p:nvPr>
            <p:ph idx="1"/>
          </p:nvPr>
        </p:nvSpPr>
        <p:spPr>
          <a:xfrm>
            <a:off x="615449" y="1401269"/>
            <a:ext cx="11693857" cy="5015901"/>
          </a:xfrm>
        </p:spPr>
        <p:txBody>
          <a:bodyPr>
            <a:normAutofit/>
          </a:bodyPr>
          <a:lstStyle/>
          <a:p>
            <a:pPr marL="514350" indent="-514350">
              <a:lnSpc>
                <a:spcPct val="100000"/>
              </a:lnSpc>
              <a:spcBef>
                <a:spcPts val="600"/>
              </a:spcBef>
              <a:spcAft>
                <a:spcPts val="600"/>
              </a:spcAft>
              <a:buFont typeface="+mj-lt"/>
              <a:buAutoNum type="arabicPeriod"/>
            </a:pPr>
            <a:r>
              <a:rPr lang="en-US" sz="4000" dirty="0"/>
              <a:t>Rollover a Plan (for Regions &amp; DFDs)</a:t>
            </a:r>
          </a:p>
          <a:p>
            <a:pPr lvl="2">
              <a:lnSpc>
                <a:spcPct val="100000"/>
              </a:lnSpc>
              <a:spcBef>
                <a:spcPts val="600"/>
              </a:spcBef>
              <a:spcAft>
                <a:spcPts val="600"/>
              </a:spcAft>
            </a:pPr>
            <a:r>
              <a:rPr lang="en-US" sz="2800" dirty="0"/>
              <a:t>DFDs and Regions will rollover their own plans. </a:t>
            </a:r>
          </a:p>
          <a:p>
            <a:pPr lvl="2">
              <a:lnSpc>
                <a:spcPct val="100000"/>
              </a:lnSpc>
              <a:spcBef>
                <a:spcPts val="600"/>
              </a:spcBef>
              <a:spcAft>
                <a:spcPts val="600"/>
              </a:spcAft>
            </a:pPr>
            <a:r>
              <a:rPr lang="en-US" sz="2800" dirty="0"/>
              <a:t>Regions will rollover their DSA/MOU plans. </a:t>
            </a:r>
          </a:p>
          <a:p>
            <a:pPr marL="514350" indent="-514350">
              <a:lnSpc>
                <a:spcPct val="100000"/>
              </a:lnSpc>
              <a:spcBef>
                <a:spcPts val="600"/>
              </a:spcBef>
              <a:spcAft>
                <a:spcPts val="600"/>
              </a:spcAft>
              <a:buFont typeface="+mj-lt"/>
              <a:buAutoNum type="arabicPeriod"/>
            </a:pPr>
            <a:r>
              <a:rPr lang="en-US" sz="4000" dirty="0"/>
              <a:t>Locate a Plan (for DSAs &amp; MOUs)</a:t>
            </a:r>
          </a:p>
          <a:p>
            <a:pPr lvl="2">
              <a:lnSpc>
                <a:spcPct val="100000"/>
              </a:lnSpc>
              <a:spcBef>
                <a:spcPts val="600"/>
              </a:spcBef>
              <a:spcAft>
                <a:spcPts val="600"/>
              </a:spcAft>
            </a:pPr>
            <a:r>
              <a:rPr lang="en-US" sz="2800" dirty="0"/>
              <a:t>DSAs and MOUs will locate their plan after the Region has created it or rolled it over (see slide </a:t>
            </a:r>
            <a:r>
              <a:rPr lang="en-US" sz="2800" dirty="0">
                <a:hlinkClick r:id="rId3" action="ppaction://hlinksldjump"/>
              </a:rPr>
              <a:t>30</a:t>
            </a:r>
            <a:r>
              <a:rPr lang="en-US" sz="2800" dirty="0"/>
              <a:t>). </a:t>
            </a:r>
          </a:p>
          <a:p>
            <a:pPr marL="514350" indent="-514350">
              <a:lnSpc>
                <a:spcPct val="100000"/>
              </a:lnSpc>
              <a:spcBef>
                <a:spcPts val="600"/>
              </a:spcBef>
              <a:spcAft>
                <a:spcPts val="600"/>
              </a:spcAft>
              <a:buFont typeface="+mj-lt"/>
              <a:buAutoNum type="arabicPeriod"/>
            </a:pPr>
            <a:r>
              <a:rPr lang="en-US" sz="4000" dirty="0"/>
              <a:t>Create a Plan (for Regions)</a:t>
            </a:r>
          </a:p>
          <a:p>
            <a:pPr lvl="2">
              <a:lnSpc>
                <a:spcPct val="100000"/>
              </a:lnSpc>
              <a:spcBef>
                <a:spcPts val="600"/>
              </a:spcBef>
              <a:spcAft>
                <a:spcPts val="600"/>
              </a:spcAft>
            </a:pPr>
            <a:r>
              <a:rPr lang="en-US" sz="2800" dirty="0"/>
              <a:t>Regions may create a plan for new DSAs or MOUs. </a:t>
            </a:r>
          </a:p>
        </p:txBody>
      </p:sp>
      <p:sp>
        <p:nvSpPr>
          <p:cNvPr id="4" name="Slide Number Placeholder 6">
            <a:extLst>
              <a:ext uri="{FF2B5EF4-FFF2-40B4-BE49-F238E27FC236}">
                <a16:creationId xmlns:a16="http://schemas.microsoft.com/office/drawing/2014/main" id="{9E7B0ACA-F05A-8335-1B75-8572B642B285}"/>
              </a:ext>
            </a:extLst>
          </p:cNvPr>
          <p:cNvSpPr txBox="1">
            <a:spLocks/>
          </p:cNvSpPr>
          <p:nvPr/>
        </p:nvSpPr>
        <p:spPr>
          <a:xfrm>
            <a:off x="11176000" y="622171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D9B3ECE-ABEE-4A7F-BECA-075BECBBD42B}" type="slidenum">
              <a:rPr lang="en-US" altLang="en-US" smtClean="0"/>
              <a:pPr>
                <a:defRPr/>
              </a:pPr>
              <a:t>22</a:t>
            </a:fld>
            <a:endParaRPr lang="en-US" altLang="en-US" dirty="0"/>
          </a:p>
        </p:txBody>
      </p:sp>
    </p:spTree>
    <p:extLst>
      <p:ext uri="{BB962C8B-B14F-4D97-AF65-F5344CB8AC3E}">
        <p14:creationId xmlns:p14="http://schemas.microsoft.com/office/powerpoint/2010/main" val="3009057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A chart that lists the steps to begin for three different kinds of subgrantees: Region, DFD and DSA &amp; MOU. ">
            <a:extLst>
              <a:ext uri="{FF2B5EF4-FFF2-40B4-BE49-F238E27FC236}">
                <a16:creationId xmlns:a16="http://schemas.microsoft.com/office/drawing/2014/main" id="{06006957-F814-19CA-F7FD-84208BC59792}"/>
              </a:ext>
            </a:extLst>
          </p:cNvPr>
          <p:cNvGraphicFramePr/>
          <p:nvPr>
            <p:extLst>
              <p:ext uri="{D42A27DB-BD31-4B8C-83A1-F6EECF244321}">
                <p14:modId xmlns:p14="http://schemas.microsoft.com/office/powerpoint/2010/main" val="2162319507"/>
              </p:ext>
            </p:extLst>
          </p:nvPr>
        </p:nvGraphicFramePr>
        <p:xfrm>
          <a:off x="1305695" y="1355546"/>
          <a:ext cx="9891584" cy="5026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D25EBAFA-40AD-7F53-31CD-D6A029F8C5D7}"/>
              </a:ext>
            </a:extLst>
          </p:cNvPr>
          <p:cNvSpPr>
            <a:spLocks noGrp="1"/>
          </p:cNvSpPr>
          <p:nvPr>
            <p:ph type="title"/>
          </p:nvPr>
        </p:nvSpPr>
        <p:spPr>
          <a:xfrm>
            <a:off x="152400" y="165908"/>
            <a:ext cx="11887200" cy="1325563"/>
          </a:xfrm>
        </p:spPr>
        <p:txBody>
          <a:bodyPr>
            <a:normAutofit/>
          </a:bodyPr>
          <a:lstStyle/>
          <a:p>
            <a:r>
              <a:rPr lang="en-US" sz="4000" b="1" dirty="0"/>
              <a:t>First Steps for RAs, DFDs and DSA/MOUs</a:t>
            </a:r>
          </a:p>
        </p:txBody>
      </p:sp>
      <p:sp>
        <p:nvSpPr>
          <p:cNvPr id="2" name="Slide Number Placeholder 6">
            <a:extLst>
              <a:ext uri="{FF2B5EF4-FFF2-40B4-BE49-F238E27FC236}">
                <a16:creationId xmlns:a16="http://schemas.microsoft.com/office/drawing/2014/main" id="{9735713D-9671-D9EE-733A-BDCA80B9F312}"/>
              </a:ext>
            </a:extLst>
          </p:cNvPr>
          <p:cNvSpPr txBox="1">
            <a:spLocks/>
          </p:cNvSpPr>
          <p:nvPr/>
        </p:nvSpPr>
        <p:spPr>
          <a:xfrm>
            <a:off x="11400590" y="6199547"/>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D9B3ECE-ABEE-4A7F-BECA-075BECBBD42B}" type="slidenum">
              <a:rPr lang="en-US" altLang="en-US" smtClean="0"/>
              <a:pPr>
                <a:defRPr/>
              </a:pPr>
              <a:t>23</a:t>
            </a:fld>
            <a:endParaRPr lang="en-US" altLang="en-US" dirty="0"/>
          </a:p>
        </p:txBody>
      </p:sp>
    </p:spTree>
    <p:extLst>
      <p:ext uri="{BB962C8B-B14F-4D97-AF65-F5344CB8AC3E}">
        <p14:creationId xmlns:p14="http://schemas.microsoft.com/office/powerpoint/2010/main" val="2041905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39" y="347121"/>
            <a:ext cx="10653320" cy="1123654"/>
          </a:xfrm>
        </p:spPr>
        <p:txBody>
          <a:bodyPr>
            <a:noAutofit/>
          </a:bodyPr>
          <a:lstStyle/>
          <a:p>
            <a:r>
              <a:rPr lang="en-US" b="1" dirty="0">
                <a:solidFill>
                  <a:srgbClr val="0C4A6D"/>
                </a:solidFill>
              </a:rPr>
              <a:t>Rollover a Plan</a:t>
            </a:r>
            <a:endParaRPr lang="en-US" b="1" dirty="0"/>
          </a:p>
        </p:txBody>
      </p:sp>
      <p:pic>
        <p:nvPicPr>
          <p:cNvPr id="11" name="Content Placeholder 9" descr="Screenshot of Main Menu" title="Screenshot"/>
          <p:cNvPicPr>
            <a:picLocks noGrp="1" noChangeAspect="1"/>
          </p:cNvPicPr>
          <p:nvPr>
            <p:ph idx="1"/>
          </p:nvPr>
        </p:nvPicPr>
        <p:blipFill rotWithShape="1">
          <a:blip r:embed="rId3"/>
          <a:srcRect b="32902"/>
          <a:stretch/>
        </p:blipFill>
        <p:spPr>
          <a:xfrm>
            <a:off x="1511264" y="3202630"/>
            <a:ext cx="9169469" cy="2994971"/>
          </a:xfrm>
          <a:prstGeom prst="rect">
            <a:avLst/>
          </a:prstGeom>
          <a:ln w="12700" cap="sq">
            <a:solidFill>
              <a:srgbClr val="000000"/>
            </a:solidFill>
            <a:prstDash val="solid"/>
            <a:miter lim="800000"/>
          </a:ln>
          <a:effectLst/>
        </p:spPr>
      </p:pic>
      <p:sp>
        <p:nvSpPr>
          <p:cNvPr id="3" name="Slide Number Placeholder 2"/>
          <p:cNvSpPr>
            <a:spLocks noGrp="1"/>
          </p:cNvSpPr>
          <p:nvPr>
            <p:ph type="sldNum" sz="quarter" idx="4294967295"/>
          </p:nvPr>
        </p:nvSpPr>
        <p:spPr>
          <a:xfrm>
            <a:off x="9733972" y="6248400"/>
            <a:ext cx="2235200" cy="457200"/>
          </a:xfrm>
          <a:prstGeom prst="rect">
            <a:avLst/>
          </a:prstGeom>
        </p:spPr>
        <p:txBody>
          <a:bodyPr/>
          <a:lstStyle/>
          <a:p>
            <a:pPr algn="r">
              <a:defRPr/>
            </a:pPr>
            <a:fld id="{D6029DA4-09B0-4A2D-AA4B-CC45A202471A}" type="slidenum">
              <a:rPr lang="en-US" altLang="en-US" smtClean="0"/>
              <a:pPr algn="r">
                <a:defRPr/>
              </a:pPr>
              <a:t>24</a:t>
            </a:fld>
            <a:endParaRPr lang="en-US" altLang="en-US" dirty="0"/>
          </a:p>
        </p:txBody>
      </p:sp>
      <p:sp>
        <p:nvSpPr>
          <p:cNvPr id="12" name="Rectangle 11" descr="Red Rectangle" title="Red Rectangle"/>
          <p:cNvSpPr/>
          <p:nvPr/>
        </p:nvSpPr>
        <p:spPr>
          <a:xfrm>
            <a:off x="1511264" y="4415064"/>
            <a:ext cx="2688203" cy="2754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8312D19-EC2B-B0FA-E0F8-A87EEEB6BA19}"/>
              </a:ext>
            </a:extLst>
          </p:cNvPr>
          <p:cNvSpPr txBox="1"/>
          <p:nvPr/>
        </p:nvSpPr>
        <p:spPr>
          <a:xfrm>
            <a:off x="304878" y="1522461"/>
            <a:ext cx="11221438" cy="1383969"/>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are responsible for rolling over plans for their districts (to create a new district plan, see slide </a:t>
            </a:r>
            <a:r>
              <a:rPr lang="en-US" sz="2800" dirty="0">
                <a:solidFill>
                  <a:srgbClr val="0C4A6D"/>
                </a:solidFill>
                <a:latin typeface="Arial" panose="020B0604020202020204"/>
                <a:hlinkClick r:id="rId4" action="ppaction://hlinksldjump"/>
              </a:rPr>
              <a:t>27</a:t>
            </a:r>
            <a:r>
              <a:rPr lang="en-US" sz="2800" dirty="0">
                <a:solidFill>
                  <a:srgbClr val="0C4A6D"/>
                </a:solidFill>
                <a:latin typeface="Arial" panose="020B0604020202020204"/>
              </a:rPr>
              <a:t>).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and DFDs will rollover their own plans.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8207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Rollover a Plan (2)</a:t>
            </a:r>
            <a:endParaRPr lang="en-US" dirty="0"/>
          </a:p>
        </p:txBody>
      </p:sp>
      <p:sp>
        <p:nvSpPr>
          <p:cNvPr id="3" name="Slide Number Placeholder 2"/>
          <p:cNvSpPr>
            <a:spLocks noGrp="1"/>
          </p:cNvSpPr>
          <p:nvPr>
            <p:ph type="sldNum" sz="quarter" idx="4294967295"/>
          </p:nvPr>
        </p:nvSpPr>
        <p:spPr>
          <a:xfrm>
            <a:off x="9804399" y="6292270"/>
            <a:ext cx="2235200" cy="457200"/>
          </a:xfrm>
          <a:prstGeom prst="rect">
            <a:avLst/>
          </a:prstGeom>
        </p:spPr>
        <p:txBody>
          <a:bodyPr/>
          <a:lstStyle/>
          <a:p>
            <a:pPr algn="r">
              <a:defRPr/>
            </a:pPr>
            <a:fld id="{D6029DA4-09B0-4A2D-AA4B-CC45A202471A}" type="slidenum">
              <a:rPr lang="en-US" altLang="en-US" smtClean="0"/>
              <a:pPr algn="r">
                <a:defRPr/>
              </a:pPr>
              <a:t>25</a:t>
            </a:fld>
            <a:endParaRPr lang="en-US" altLang="en-US" dirty="0"/>
          </a:p>
        </p:txBody>
      </p:sp>
      <p:sp>
        <p:nvSpPr>
          <p:cNvPr id="10" name="TextBox 9" descr="Blank Text box"/>
          <p:cNvSpPr txBox="1"/>
          <p:nvPr/>
        </p:nvSpPr>
        <p:spPr>
          <a:xfrm>
            <a:off x="6353653" y="3154080"/>
            <a:ext cx="1448435" cy="369332"/>
          </a:xfrm>
          <a:prstGeom prst="rect">
            <a:avLst/>
          </a:prstGeom>
          <a:solidFill>
            <a:schemeClr val="bg1"/>
          </a:solidFill>
        </p:spPr>
        <p:txBody>
          <a:bodyPr wrap="square" rtlCol="0">
            <a:spAutoFit/>
          </a:bodyPr>
          <a:lstStyle/>
          <a:p>
            <a:endParaRPr lang="en-US" dirty="0"/>
          </a:p>
        </p:txBody>
      </p:sp>
      <p:sp>
        <p:nvSpPr>
          <p:cNvPr id="11" name="TextBox 10" descr="white text box" title="white text box"/>
          <p:cNvSpPr txBox="1"/>
          <p:nvPr/>
        </p:nvSpPr>
        <p:spPr>
          <a:xfrm>
            <a:off x="2826327" y="3523412"/>
            <a:ext cx="371252" cy="179125"/>
          </a:xfrm>
          <a:prstGeom prst="rect">
            <a:avLst/>
          </a:prstGeom>
          <a:solidFill>
            <a:schemeClr val="bg1"/>
          </a:solidFill>
        </p:spPr>
        <p:txBody>
          <a:bodyPr wrap="square" rtlCol="0">
            <a:spAutoFit/>
          </a:bodyPr>
          <a:lstStyle/>
          <a:p>
            <a:endParaRPr lang="en-US" dirty="0"/>
          </a:p>
        </p:txBody>
      </p:sp>
      <p:sp>
        <p:nvSpPr>
          <p:cNvPr id="12" name="TextBox 11" descr="white text box" title="white text box"/>
          <p:cNvSpPr txBox="1"/>
          <p:nvPr/>
        </p:nvSpPr>
        <p:spPr>
          <a:xfrm>
            <a:off x="3678830" y="3520947"/>
            <a:ext cx="371252" cy="179125"/>
          </a:xfrm>
          <a:prstGeom prst="rect">
            <a:avLst/>
          </a:prstGeom>
          <a:solidFill>
            <a:schemeClr val="bg1"/>
          </a:solidFill>
        </p:spPr>
        <p:txBody>
          <a:bodyPr wrap="square" rtlCol="0">
            <a:spAutoFit/>
          </a:bodyPr>
          <a:lstStyle/>
          <a:p>
            <a:endParaRPr lang="en-US" dirty="0"/>
          </a:p>
        </p:txBody>
      </p:sp>
      <p:sp>
        <p:nvSpPr>
          <p:cNvPr id="13" name="TextBox 12" descr="black text box" title="black text box"/>
          <p:cNvSpPr txBox="1"/>
          <p:nvPr/>
        </p:nvSpPr>
        <p:spPr>
          <a:xfrm>
            <a:off x="7012379" y="2623168"/>
            <a:ext cx="302821" cy="530912"/>
          </a:xfrm>
          <a:prstGeom prst="rect">
            <a:avLst/>
          </a:prstGeom>
          <a:solidFill>
            <a:schemeClr val="bg1"/>
          </a:solidFill>
        </p:spPr>
        <p:txBody>
          <a:bodyPr wrap="square" rtlCol="0">
            <a:spAutoFit/>
          </a:bodyPr>
          <a:lstStyle/>
          <a:p>
            <a:endParaRPr lang="en-US" dirty="0"/>
          </a:p>
        </p:txBody>
      </p:sp>
      <p:pic>
        <p:nvPicPr>
          <p:cNvPr id="5" name="Picture 4" descr="Table"/>
          <p:cNvPicPr>
            <a:picLocks noChangeAspect="1"/>
          </p:cNvPicPr>
          <p:nvPr/>
        </p:nvPicPr>
        <p:blipFill rotWithShape="1">
          <a:blip r:embed="rId3"/>
          <a:srcRect b="3768"/>
          <a:stretch/>
        </p:blipFill>
        <p:spPr>
          <a:xfrm>
            <a:off x="1974056" y="1424506"/>
            <a:ext cx="8243887" cy="4896465"/>
          </a:xfrm>
          <a:prstGeom prst="rect">
            <a:avLst/>
          </a:prstGeom>
          <a:ln w="12700" cap="sq">
            <a:solidFill>
              <a:srgbClr val="000000"/>
            </a:solidFill>
            <a:prstDash val="solid"/>
            <a:miter lim="800000"/>
          </a:ln>
          <a:effectLst/>
        </p:spPr>
      </p:pic>
    </p:spTree>
    <p:extLst>
      <p:ext uri="{BB962C8B-B14F-4D97-AF65-F5344CB8AC3E}">
        <p14:creationId xmlns:p14="http://schemas.microsoft.com/office/powerpoint/2010/main" val="4271777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306"/>
            <a:ext cx="11887200" cy="1325563"/>
          </a:xfrm>
        </p:spPr>
        <p:txBody>
          <a:bodyPr>
            <a:normAutofit/>
          </a:bodyPr>
          <a:lstStyle/>
          <a:p>
            <a:r>
              <a:rPr lang="en-US" b="1" kern="1200" dirty="0">
                <a:solidFill>
                  <a:srgbClr val="0C4A6D"/>
                </a:solidFill>
                <a:latin typeface="+mj-lt"/>
                <a:ea typeface="+mj-ea"/>
                <a:cs typeface="+mj-cs"/>
              </a:rPr>
              <a:t>Title a Rollover Plan </a:t>
            </a:r>
            <a:endParaRPr lang="en-US" dirty="0"/>
          </a:p>
        </p:txBody>
      </p:sp>
      <p:sp>
        <p:nvSpPr>
          <p:cNvPr id="3" name="Slide Number Placeholder 2"/>
          <p:cNvSpPr>
            <a:spLocks noGrp="1"/>
          </p:cNvSpPr>
          <p:nvPr>
            <p:ph type="sldNum" sz="quarter" idx="4294967295"/>
          </p:nvPr>
        </p:nvSpPr>
        <p:spPr>
          <a:xfrm>
            <a:off x="9753600" y="6248400"/>
            <a:ext cx="2235200" cy="457200"/>
          </a:xfrm>
          <a:prstGeom prst="rect">
            <a:avLst/>
          </a:prstGeom>
        </p:spPr>
        <p:txBody>
          <a:bodyPr/>
          <a:lstStyle/>
          <a:p>
            <a:pPr algn="r">
              <a:defRPr/>
            </a:pPr>
            <a:fld id="{D6029DA4-09B0-4A2D-AA4B-CC45A202471A}" type="slidenum">
              <a:rPr lang="en-US" altLang="en-US" smtClean="0"/>
              <a:pPr algn="r">
                <a:defRPr/>
              </a:pPr>
              <a:t>26</a:t>
            </a:fld>
            <a:endParaRPr lang="en-US" altLang="en-US" dirty="0"/>
          </a:p>
        </p:txBody>
      </p:sp>
      <p:sp>
        <p:nvSpPr>
          <p:cNvPr id="8" name="TextBox 7" descr="blank text box"/>
          <p:cNvSpPr txBox="1"/>
          <p:nvPr/>
        </p:nvSpPr>
        <p:spPr>
          <a:xfrm>
            <a:off x="7424382" y="3974772"/>
            <a:ext cx="1091821" cy="369332"/>
          </a:xfrm>
          <a:prstGeom prst="rect">
            <a:avLst/>
          </a:prstGeom>
          <a:solidFill>
            <a:schemeClr val="bg1"/>
          </a:solidFill>
        </p:spPr>
        <p:txBody>
          <a:bodyPr wrap="square" rtlCol="0">
            <a:spAutoFit/>
          </a:bodyPr>
          <a:lstStyle/>
          <a:p>
            <a:endParaRPr lang="en-US" dirty="0"/>
          </a:p>
        </p:txBody>
      </p:sp>
      <p:sp>
        <p:nvSpPr>
          <p:cNvPr id="11" name="TextBox 10" descr="Black Text Box" title="Black Text Box"/>
          <p:cNvSpPr txBox="1"/>
          <p:nvPr/>
        </p:nvSpPr>
        <p:spPr>
          <a:xfrm>
            <a:off x="4103183" y="4742667"/>
            <a:ext cx="91440" cy="91440"/>
          </a:xfrm>
          <a:prstGeom prst="rect">
            <a:avLst/>
          </a:prstGeom>
          <a:solidFill>
            <a:schemeClr val="tx1"/>
          </a:solidFill>
        </p:spPr>
        <p:txBody>
          <a:bodyPr wrap="square" rtlCol="0">
            <a:spAutoFit/>
          </a:bodyPr>
          <a:lstStyle/>
          <a:p>
            <a:endParaRPr lang="en-US" dirty="0"/>
          </a:p>
        </p:txBody>
      </p:sp>
      <p:sp>
        <p:nvSpPr>
          <p:cNvPr id="4" name="TextBox 3" descr="white text box" title="white text box"/>
          <p:cNvSpPr txBox="1"/>
          <p:nvPr/>
        </p:nvSpPr>
        <p:spPr>
          <a:xfrm>
            <a:off x="4000094" y="4713171"/>
            <a:ext cx="1308100" cy="182880"/>
          </a:xfrm>
          <a:prstGeom prst="rect">
            <a:avLst/>
          </a:prstGeom>
          <a:solidFill>
            <a:schemeClr val="bg1"/>
          </a:solidFill>
        </p:spPr>
        <p:txBody>
          <a:bodyPr wrap="square" rtlCol="0">
            <a:spAutoFit/>
          </a:bodyPr>
          <a:lstStyle/>
          <a:p>
            <a:endParaRPr lang="en-US" dirty="0">
              <a:noFill/>
            </a:endParaRPr>
          </a:p>
        </p:txBody>
      </p:sp>
      <p:sp>
        <p:nvSpPr>
          <p:cNvPr id="15" name="TextBox 14" descr="white text box" title="white text box"/>
          <p:cNvSpPr txBox="1"/>
          <p:nvPr/>
        </p:nvSpPr>
        <p:spPr>
          <a:xfrm>
            <a:off x="4035625" y="4115201"/>
            <a:ext cx="371252" cy="179125"/>
          </a:xfrm>
          <a:prstGeom prst="rect">
            <a:avLst/>
          </a:prstGeom>
          <a:solidFill>
            <a:schemeClr val="bg1"/>
          </a:solidFill>
        </p:spPr>
        <p:txBody>
          <a:bodyPr wrap="square" rtlCol="0">
            <a:spAutoFit/>
          </a:bodyPr>
          <a:lstStyle/>
          <a:p>
            <a:endParaRPr lang="en-US" dirty="0"/>
          </a:p>
        </p:txBody>
      </p:sp>
      <p:pic>
        <p:nvPicPr>
          <p:cNvPr id="6" name="Picture 5" descr="Table"/>
          <p:cNvPicPr>
            <a:picLocks noChangeAspect="1"/>
          </p:cNvPicPr>
          <p:nvPr/>
        </p:nvPicPr>
        <p:blipFill>
          <a:blip r:embed="rId3"/>
          <a:stretch>
            <a:fillRect/>
          </a:stretch>
        </p:blipFill>
        <p:spPr>
          <a:xfrm>
            <a:off x="2798210" y="2405168"/>
            <a:ext cx="6595579" cy="3737665"/>
          </a:xfrm>
          <a:prstGeom prst="rect">
            <a:avLst/>
          </a:prstGeom>
          <a:ln w="12700" cap="sq">
            <a:solidFill>
              <a:srgbClr val="000000"/>
            </a:solidFill>
            <a:prstDash val="solid"/>
            <a:miter lim="800000"/>
          </a:ln>
          <a:effectLst/>
        </p:spPr>
      </p:pic>
      <p:sp>
        <p:nvSpPr>
          <p:cNvPr id="5" name="TextBox 4">
            <a:extLst>
              <a:ext uri="{FF2B5EF4-FFF2-40B4-BE49-F238E27FC236}">
                <a16:creationId xmlns:a16="http://schemas.microsoft.com/office/drawing/2014/main" id="{FCA03513-0A9F-58FD-17FD-9C4D623C8E4E}"/>
              </a:ext>
            </a:extLst>
          </p:cNvPr>
          <p:cNvSpPr txBox="1"/>
          <p:nvPr/>
        </p:nvSpPr>
        <p:spPr>
          <a:xfrm>
            <a:off x="152400" y="1031175"/>
            <a:ext cx="11887200" cy="1708160"/>
          </a:xfrm>
          <a:prstGeom prst="rect">
            <a:avLst/>
          </a:prstGeom>
          <a:noFill/>
        </p:spPr>
        <p:txBody>
          <a:bodyPr wrap="square">
            <a:spAutoFit/>
          </a:bodyPr>
          <a:lstStyle/>
          <a:p>
            <a:pPr algn="ctr" defTabSz="914303">
              <a:defRPr/>
            </a:pPr>
            <a:r>
              <a:rPr lang="en-US" sz="2100" baseline="0" dirty="0">
                <a:solidFill>
                  <a:srgbClr val="0C4A6D"/>
                </a:solidFill>
                <a:latin typeface="Arial" panose="020B0604020202020204" pitchFamily="34" charset="0"/>
                <a:cs typeface="Arial" panose="020B0604020202020204" pitchFamily="34" charset="0"/>
              </a:rPr>
              <a:t>Make sure to update the title of the new plan. </a:t>
            </a:r>
            <a:r>
              <a:rPr lang="en-US" altLang="en-US" sz="2100" baseline="0" dirty="0">
                <a:solidFill>
                  <a:srgbClr val="0C4A6D"/>
                </a:solidFill>
                <a:latin typeface="Arial" panose="020B0604020202020204" pitchFamily="34" charset="0"/>
                <a:cs typeface="Arial" panose="020B0604020202020204" pitchFamily="34" charset="0"/>
              </a:rPr>
              <a:t>Use the following naming convention: </a:t>
            </a:r>
          </a:p>
          <a:p>
            <a:pPr algn="ctr" defTabSz="914303">
              <a:defRPr/>
            </a:pPr>
            <a:r>
              <a:rPr lang="en-US" sz="2100" b="1" dirty="0">
                <a:solidFill>
                  <a:srgbClr val="0C4A6D"/>
                </a:solidFill>
                <a:latin typeface="Arial" panose="020B0604020202020204" pitchFamily="34" charset="0"/>
                <a:cs typeface="Arial" panose="020B0604020202020204" pitchFamily="34" charset="0"/>
              </a:rPr>
              <a:t>“Year and District</a:t>
            </a:r>
            <a:r>
              <a:rPr lang="en-US" sz="2100" b="1" baseline="0" dirty="0">
                <a:solidFill>
                  <a:srgbClr val="0C4A6D"/>
                </a:solidFill>
                <a:latin typeface="Arial" panose="020B0604020202020204" pitchFamily="34" charset="0"/>
                <a:cs typeface="Arial" panose="020B0604020202020204" pitchFamily="34" charset="0"/>
              </a:rPr>
              <a:t>”</a:t>
            </a:r>
          </a:p>
          <a:p>
            <a:pPr algn="ctr" defTabSz="914303">
              <a:defRPr/>
            </a:pPr>
            <a:r>
              <a:rPr lang="en-US" sz="2100" dirty="0">
                <a:solidFill>
                  <a:srgbClr val="0C4A6D"/>
                </a:solidFill>
                <a:latin typeface="Arial" panose="020B0604020202020204" pitchFamily="34" charset="0"/>
                <a:cs typeface="Arial" panose="020B0604020202020204" pitchFamily="34" charset="0"/>
              </a:rPr>
              <a:t>For example: </a:t>
            </a:r>
          </a:p>
          <a:p>
            <a:pPr algn="ctr" defTabSz="914303">
              <a:defRPr/>
            </a:pPr>
            <a:r>
              <a:rPr lang="en-US" sz="2100" b="1" dirty="0">
                <a:solidFill>
                  <a:srgbClr val="0C4A6D"/>
                </a:solidFill>
                <a:latin typeface="Arial" panose="020B0604020202020204" pitchFamily="34" charset="0"/>
                <a:cs typeface="Arial" panose="020B0604020202020204" pitchFamily="34" charset="0"/>
              </a:rPr>
              <a:t>“2024–25 Sacramento Unified School District</a:t>
            </a:r>
            <a:r>
              <a:rPr lang="en-US" sz="2100" b="1" baseline="0" dirty="0">
                <a:solidFill>
                  <a:srgbClr val="0C4A6D"/>
                </a:solidFill>
                <a:latin typeface="Arial" panose="020B0604020202020204" pitchFamily="34" charset="0"/>
                <a:cs typeface="Arial" panose="020B0604020202020204" pitchFamily="34" charset="0"/>
              </a:rPr>
              <a:t>”</a:t>
            </a:r>
          </a:p>
          <a:p>
            <a:pPr algn="ctr" defTabSz="914303">
              <a:defRPr/>
            </a:pPr>
            <a:endParaRPr lang="en-US" altLang="en-US" sz="2100" baseline="0" dirty="0">
              <a:solidFill>
                <a:srgbClr val="0C4A6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A99DA4B-C3BD-2070-B73D-CFC61BE0ADDE}"/>
              </a:ext>
            </a:extLst>
          </p:cNvPr>
          <p:cNvSpPr txBox="1"/>
          <p:nvPr/>
        </p:nvSpPr>
        <p:spPr>
          <a:xfrm>
            <a:off x="152400" y="6181540"/>
            <a:ext cx="11887200" cy="461665"/>
          </a:xfrm>
          <a:prstGeom prst="rect">
            <a:avLst/>
          </a:prstGeom>
          <a:noFill/>
        </p:spPr>
        <p:txBody>
          <a:bodyPr wrap="square">
            <a:spAutoFit/>
          </a:bodyPr>
          <a:lstStyle/>
          <a:p>
            <a:pPr algn="ctr" defTabSz="914303">
              <a:defRPr/>
            </a:pPr>
            <a:r>
              <a:rPr lang="en-US" sz="2400" b="1" dirty="0">
                <a:solidFill>
                  <a:srgbClr val="0C4A6D"/>
                </a:solidFill>
                <a:latin typeface="Arial" panose="020B0604020202020204" pitchFamily="34" charset="0"/>
                <a:cs typeface="Arial" panose="020B0604020202020204" pitchFamily="34" charset="0"/>
              </a:rPr>
              <a:t>*Don’t forget to remove the word “copy” from your new plan’s title!</a:t>
            </a:r>
            <a:endParaRPr lang="en-US" sz="2400" b="1" baseline="0" dirty="0">
              <a:solidFill>
                <a:srgbClr val="0C4A6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828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339" y="347121"/>
            <a:ext cx="10653320" cy="1123654"/>
          </a:xfrm>
        </p:spPr>
        <p:txBody>
          <a:bodyPr>
            <a:noAutofit/>
          </a:bodyPr>
          <a:lstStyle/>
          <a:p>
            <a:r>
              <a:rPr lang="en-US" b="1" dirty="0">
                <a:solidFill>
                  <a:srgbClr val="0C4A6D"/>
                </a:solidFill>
              </a:rPr>
              <a:t>Create a New Plan</a:t>
            </a:r>
            <a:endParaRPr lang="en-US" b="1" dirty="0"/>
          </a:p>
        </p:txBody>
      </p:sp>
      <p:pic>
        <p:nvPicPr>
          <p:cNvPr id="11" name="Content Placeholder 9" descr="Screenshot of Main Menu" title="Screenshot"/>
          <p:cNvPicPr>
            <a:picLocks noGrp="1" noChangeAspect="1"/>
          </p:cNvPicPr>
          <p:nvPr>
            <p:ph idx="1"/>
          </p:nvPr>
        </p:nvPicPr>
        <p:blipFill rotWithShape="1">
          <a:blip r:embed="rId3"/>
          <a:srcRect b="32902"/>
          <a:stretch/>
        </p:blipFill>
        <p:spPr>
          <a:xfrm>
            <a:off x="1932457" y="3574715"/>
            <a:ext cx="8230831" cy="2688389"/>
          </a:xfrm>
          <a:prstGeom prst="rect">
            <a:avLst/>
          </a:prstGeom>
          <a:ln w="12700" cap="sq">
            <a:solidFill>
              <a:srgbClr val="000000"/>
            </a:solidFill>
            <a:prstDash val="solid"/>
            <a:miter lim="800000"/>
          </a:ln>
          <a:effectLst/>
        </p:spPr>
      </p:pic>
      <p:sp>
        <p:nvSpPr>
          <p:cNvPr id="3" name="Slide Number Placeholder 2"/>
          <p:cNvSpPr>
            <a:spLocks noGrp="1"/>
          </p:cNvSpPr>
          <p:nvPr>
            <p:ph type="sldNum" sz="quarter" idx="4294967295"/>
          </p:nvPr>
        </p:nvSpPr>
        <p:spPr>
          <a:xfrm>
            <a:off x="9733972" y="6248400"/>
            <a:ext cx="2235200" cy="457200"/>
          </a:xfrm>
          <a:prstGeom prst="rect">
            <a:avLst/>
          </a:prstGeom>
        </p:spPr>
        <p:txBody>
          <a:bodyPr/>
          <a:lstStyle/>
          <a:p>
            <a:pPr algn="r">
              <a:defRPr/>
            </a:pPr>
            <a:fld id="{D6029DA4-09B0-4A2D-AA4B-CC45A202471A}" type="slidenum">
              <a:rPr lang="en-US" altLang="en-US" smtClean="0"/>
              <a:pPr algn="r">
                <a:defRPr/>
              </a:pPr>
              <a:t>27</a:t>
            </a:fld>
            <a:endParaRPr lang="en-US" altLang="en-US" dirty="0"/>
          </a:p>
        </p:txBody>
      </p:sp>
      <p:sp>
        <p:nvSpPr>
          <p:cNvPr id="12" name="Rectangle 11" descr="Red Rectangle" title="Red Rectangle"/>
          <p:cNvSpPr/>
          <p:nvPr/>
        </p:nvSpPr>
        <p:spPr>
          <a:xfrm>
            <a:off x="1932457" y="4425621"/>
            <a:ext cx="1716774" cy="2424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8312D19-EC2B-B0FA-E0F8-A87EEEB6BA19}"/>
              </a:ext>
            </a:extLst>
          </p:cNvPr>
          <p:cNvSpPr txBox="1"/>
          <p:nvPr/>
        </p:nvSpPr>
        <p:spPr>
          <a:xfrm>
            <a:off x="304878" y="1522461"/>
            <a:ext cx="11221438" cy="1771767"/>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will create DSA/MOU plans for </a:t>
            </a:r>
            <a:r>
              <a:rPr lang="en-US" sz="2800" b="1" dirty="0">
                <a:solidFill>
                  <a:srgbClr val="0C4A6D"/>
                </a:solidFill>
                <a:latin typeface="Arial" panose="020B0604020202020204"/>
              </a:rPr>
              <a:t>new </a:t>
            </a:r>
            <a:r>
              <a:rPr lang="en-US" sz="2800" dirty="0">
                <a:solidFill>
                  <a:srgbClr val="0C4A6D"/>
                </a:solidFill>
                <a:latin typeface="Arial" panose="020B0604020202020204"/>
              </a:rPr>
              <a:t>reimbursable districts or districts that did not submit applications during the prior fiscal year.</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All other subgrantees will </a:t>
            </a:r>
            <a:r>
              <a:rPr kumimoji="0" lang="en-US" sz="2800" b="1" i="0" u="none" strike="noStrike" kern="1200" cap="none" spc="0" normalizeH="0" baseline="0" noProof="0" dirty="0">
                <a:ln>
                  <a:noFill/>
                </a:ln>
                <a:solidFill>
                  <a:srgbClr val="0C4A6D"/>
                </a:solidFill>
                <a:effectLst/>
                <a:uLnTx/>
                <a:uFillTx/>
                <a:latin typeface="Arial" panose="020B0604020202020204"/>
                <a:ea typeface="+mn-ea"/>
                <a:cs typeface="+mn-cs"/>
              </a:rPr>
              <a:t>rollover</a:t>
            </a: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 </a:t>
            </a:r>
            <a:r>
              <a:rPr lang="en-US" sz="2800" dirty="0">
                <a:solidFill>
                  <a:srgbClr val="0C4A6D"/>
                </a:solidFill>
                <a:latin typeface="Arial" panose="020B0604020202020204"/>
              </a:rPr>
              <a:t>their plan from the prior year.</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73811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43492"/>
            <a:ext cx="11798300" cy="1482853"/>
          </a:xfrm>
        </p:spPr>
        <p:txBody>
          <a:bodyPr>
            <a:normAutofit/>
          </a:bodyPr>
          <a:lstStyle/>
          <a:p>
            <a:r>
              <a:rPr lang="en-US" b="1" dirty="0">
                <a:solidFill>
                  <a:srgbClr val="0C4A6D"/>
                </a:solidFill>
              </a:rPr>
              <a:t>Regions Input DSA/MOU </a:t>
            </a:r>
            <a:br>
              <a:rPr lang="en-US" b="1" dirty="0">
                <a:solidFill>
                  <a:srgbClr val="0C4A6D"/>
                </a:solidFill>
              </a:rPr>
            </a:br>
            <a:r>
              <a:rPr lang="en-US" b="1" dirty="0">
                <a:solidFill>
                  <a:srgbClr val="0C4A6D"/>
                </a:solidFill>
              </a:rPr>
              <a:t>Information</a:t>
            </a:r>
            <a:r>
              <a:rPr lang="en-US" b="1" dirty="0"/>
              <a:t> &amp; Allocation</a:t>
            </a:r>
            <a:r>
              <a:rPr lang="en-US" b="1" dirty="0">
                <a:solidFill>
                  <a:srgbClr val="0C4A6D"/>
                </a:solidFill>
              </a:rPr>
              <a:t> in Section 1</a:t>
            </a:r>
            <a:endParaRPr lang="en-US" b="1" dirty="0"/>
          </a:p>
        </p:txBody>
      </p:sp>
      <p:sp>
        <p:nvSpPr>
          <p:cNvPr id="4" name="Slide Number Placeholder 3"/>
          <p:cNvSpPr>
            <a:spLocks noGrp="1"/>
          </p:cNvSpPr>
          <p:nvPr>
            <p:ph type="sldNum" sz="quarter" idx="4294967295"/>
          </p:nvPr>
        </p:nvSpPr>
        <p:spPr>
          <a:xfrm>
            <a:off x="9753600" y="6261100"/>
            <a:ext cx="2235200" cy="457200"/>
          </a:xfrm>
          <a:prstGeom prst="rect">
            <a:avLst/>
          </a:prstGeom>
        </p:spPr>
        <p:txBody>
          <a:bodyPr/>
          <a:lstStyle/>
          <a:p>
            <a:pPr algn="r">
              <a:defRPr/>
            </a:pPr>
            <a:fld id="{D6029DA4-09B0-4A2D-AA4B-CC45A202471A}" type="slidenum">
              <a:rPr lang="en-US" altLang="en-US" smtClean="0"/>
              <a:pPr algn="r">
                <a:defRPr/>
              </a:pPr>
              <a:t>28</a:t>
            </a:fld>
            <a:endParaRPr lang="en-US" altLang="en-US" dirty="0"/>
          </a:p>
        </p:txBody>
      </p:sp>
      <p:sp>
        <p:nvSpPr>
          <p:cNvPr id="11" name="Rectangle 10" descr="rectangle" title="rectangle"/>
          <p:cNvSpPr/>
          <p:nvPr/>
        </p:nvSpPr>
        <p:spPr>
          <a:xfrm>
            <a:off x="10129838" y="5857875"/>
            <a:ext cx="342900" cy="24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0755734-13E9-850E-E51C-8EF97136D355}"/>
              </a:ext>
            </a:extLst>
          </p:cNvPr>
          <p:cNvSpPr txBox="1"/>
          <p:nvPr/>
        </p:nvSpPr>
        <p:spPr>
          <a:xfrm>
            <a:off x="379874" y="2053180"/>
            <a:ext cx="5668479" cy="4465838"/>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After Regions rollover their DSA/MOU plans, they must fill out the information in Section 1 (including the DSA/MOU’s allocation). </a:t>
            </a:r>
            <a:endParaRPr lang="en-US" sz="900" dirty="0">
              <a:solidFill>
                <a:srgbClr val="0C4A6D"/>
              </a:solidFill>
              <a:latin typeface="Arial" panose="020B0604020202020204"/>
            </a:endParaRP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Reminder: Regions/DFDs will not be able to edit Section 1: Funding Allocation of their own plans; this information will be pre-populated.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Please see slides </a:t>
            </a:r>
            <a:r>
              <a:rPr lang="en-US" sz="2400" dirty="0">
                <a:solidFill>
                  <a:srgbClr val="0C4A6D"/>
                </a:solidFill>
                <a:latin typeface="Arial" panose="020B0604020202020204"/>
                <a:hlinkClick r:id="rId3" action="ppaction://hlinksldjump"/>
              </a:rPr>
              <a:t>45-46</a:t>
            </a:r>
            <a:r>
              <a:rPr lang="en-US" sz="2400" dirty="0">
                <a:solidFill>
                  <a:srgbClr val="0C4A6D"/>
                </a:solidFill>
                <a:latin typeface="Arial" panose="020B0604020202020204"/>
              </a:rPr>
              <a:t> for more information on completing Section 1.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dirty="0">
              <a:solidFill>
                <a:srgbClr val="0C4A6D"/>
              </a:solidFill>
              <a:latin typeface="Arial" panose="020B0604020202020204"/>
            </a:endParaRPr>
          </a:p>
        </p:txBody>
      </p:sp>
      <p:grpSp>
        <p:nvGrpSpPr>
          <p:cNvPr id="10" name="Group 9" descr="Screenshot of Section 1 of the MEP Application">
            <a:extLst>
              <a:ext uri="{FF2B5EF4-FFF2-40B4-BE49-F238E27FC236}">
                <a16:creationId xmlns:a16="http://schemas.microsoft.com/office/drawing/2014/main" id="{0CFB3808-273E-5F43-3CAC-D1A964B49124}"/>
              </a:ext>
            </a:extLst>
          </p:cNvPr>
          <p:cNvGrpSpPr/>
          <p:nvPr/>
        </p:nvGrpSpPr>
        <p:grpSpPr>
          <a:xfrm>
            <a:off x="6438442" y="1934720"/>
            <a:ext cx="4904226" cy="4005914"/>
            <a:chOff x="3582061" y="3563998"/>
            <a:chExt cx="4342790" cy="2925702"/>
          </a:xfrm>
        </p:grpSpPr>
        <p:grpSp>
          <p:nvGrpSpPr>
            <p:cNvPr id="8" name="Group 7">
              <a:extLst>
                <a:ext uri="{FF2B5EF4-FFF2-40B4-BE49-F238E27FC236}">
                  <a16:creationId xmlns:a16="http://schemas.microsoft.com/office/drawing/2014/main" id="{57DC9E85-0167-D80E-B2D7-3FDE955FB4D7}"/>
                </a:ext>
              </a:extLst>
            </p:cNvPr>
            <p:cNvGrpSpPr/>
            <p:nvPr/>
          </p:nvGrpSpPr>
          <p:grpSpPr>
            <a:xfrm>
              <a:off x="3582061" y="3563998"/>
              <a:ext cx="2094061" cy="2925702"/>
              <a:chOff x="3165404" y="2909188"/>
              <a:chExt cx="2575690" cy="3445575"/>
            </a:xfrm>
          </p:grpSpPr>
          <p:pic>
            <p:nvPicPr>
              <p:cNvPr id="14" name="Picture 13">
                <a:extLst>
                  <a:ext uri="{FF2B5EF4-FFF2-40B4-BE49-F238E27FC236}">
                    <a16:creationId xmlns:a16="http://schemas.microsoft.com/office/drawing/2014/main" id="{2C86405F-5D90-7992-D8BA-C22D93953F3B}"/>
                  </a:ext>
                </a:extLst>
              </p:cNvPr>
              <p:cNvPicPr>
                <a:picLocks noChangeAspect="1"/>
              </p:cNvPicPr>
              <p:nvPr/>
            </p:nvPicPr>
            <p:blipFill rotWithShape="1">
              <a:blip r:embed="rId4"/>
              <a:srcRect r="45932" b="5574"/>
              <a:stretch/>
            </p:blipFill>
            <p:spPr>
              <a:xfrm>
                <a:off x="3165404" y="2909188"/>
                <a:ext cx="2575690" cy="3445575"/>
              </a:xfrm>
              <a:prstGeom prst="rect">
                <a:avLst/>
              </a:prstGeom>
              <a:ln w="12700" cap="sq">
                <a:solidFill>
                  <a:srgbClr val="000000"/>
                </a:solidFill>
                <a:prstDash val="solid"/>
                <a:miter lim="800000"/>
              </a:ln>
              <a:effectLst/>
            </p:spPr>
          </p:pic>
          <p:sp>
            <p:nvSpPr>
              <p:cNvPr id="5" name="Rectangle 4">
                <a:extLst>
                  <a:ext uri="{FF2B5EF4-FFF2-40B4-BE49-F238E27FC236}">
                    <a16:creationId xmlns:a16="http://schemas.microsoft.com/office/drawing/2014/main" id="{B0B4D84C-C15B-B623-430F-95F70A1F7F91}"/>
                  </a:ext>
                </a:extLst>
              </p:cNvPr>
              <p:cNvSpPr/>
              <p:nvPr/>
            </p:nvSpPr>
            <p:spPr>
              <a:xfrm>
                <a:off x="3165404" y="3810000"/>
                <a:ext cx="746196" cy="5461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9A4426D5-496B-E60D-FEC4-B30230C556AF}"/>
                </a:ext>
              </a:extLst>
            </p:cNvPr>
            <p:cNvGrpSpPr/>
            <p:nvPr/>
          </p:nvGrpSpPr>
          <p:grpSpPr>
            <a:xfrm>
              <a:off x="5830790" y="3563998"/>
              <a:ext cx="2094061" cy="2925702"/>
              <a:chOff x="6316373" y="2909188"/>
              <a:chExt cx="2716792" cy="3445575"/>
            </a:xfrm>
          </p:grpSpPr>
          <p:pic>
            <p:nvPicPr>
              <p:cNvPr id="12" name="Picture 11">
                <a:extLst>
                  <a:ext uri="{FF2B5EF4-FFF2-40B4-BE49-F238E27FC236}">
                    <a16:creationId xmlns:a16="http://schemas.microsoft.com/office/drawing/2014/main" id="{28EB9374-6963-679F-64C3-19B273F02115}"/>
                  </a:ext>
                </a:extLst>
              </p:cNvPr>
              <p:cNvPicPr>
                <a:picLocks noChangeAspect="1"/>
              </p:cNvPicPr>
              <p:nvPr/>
            </p:nvPicPr>
            <p:blipFill rotWithShape="1">
              <a:blip r:embed="rId5"/>
              <a:srcRect l="1" r="44377" b="6241"/>
              <a:stretch/>
            </p:blipFill>
            <p:spPr>
              <a:xfrm>
                <a:off x="6316373" y="2909188"/>
                <a:ext cx="2716792" cy="3445575"/>
              </a:xfrm>
              <a:prstGeom prst="rect">
                <a:avLst/>
              </a:prstGeom>
              <a:ln w="12700" cap="sq">
                <a:solidFill>
                  <a:srgbClr val="000000"/>
                </a:solidFill>
                <a:prstDash val="solid"/>
                <a:miter lim="800000"/>
              </a:ln>
              <a:effectLst/>
            </p:spPr>
          </p:pic>
          <p:sp>
            <p:nvSpPr>
              <p:cNvPr id="6" name="Rectangle 5">
                <a:extLst>
                  <a:ext uri="{FF2B5EF4-FFF2-40B4-BE49-F238E27FC236}">
                    <a16:creationId xmlns:a16="http://schemas.microsoft.com/office/drawing/2014/main" id="{4CDD16CA-4A43-7CE3-20EA-A5491DDE0A68}"/>
                  </a:ext>
                </a:extLst>
              </p:cNvPr>
              <p:cNvSpPr/>
              <p:nvPr/>
            </p:nvSpPr>
            <p:spPr>
              <a:xfrm>
                <a:off x="6316373" y="4508500"/>
                <a:ext cx="746196" cy="5461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60761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26175"/>
            <a:ext cx="11887200" cy="1325563"/>
          </a:xfrm>
        </p:spPr>
        <p:txBody>
          <a:bodyPr>
            <a:normAutofit/>
          </a:bodyPr>
          <a:lstStyle/>
          <a:p>
            <a:r>
              <a:rPr lang="en-US" b="1" dirty="0"/>
              <a:t>Regions Input DSA/MOU </a:t>
            </a:r>
            <a:br>
              <a:rPr lang="en-US" b="1" dirty="0"/>
            </a:br>
            <a:r>
              <a:rPr lang="en-US" b="1" dirty="0"/>
              <a:t>Allocation in Section 2</a:t>
            </a:r>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solidFill>
                  <a:prstClr val="black">
                    <a:tint val="75000"/>
                  </a:prstClr>
                </a:solidFill>
              </a:rPr>
              <a:pPr>
                <a:defRPr/>
              </a:pPr>
              <a:t>29</a:t>
            </a:fld>
            <a:endParaRPr lang="en-US" dirty="0">
              <a:solidFill>
                <a:prstClr val="black">
                  <a:tint val="75000"/>
                </a:prstClr>
              </a:solidFill>
            </a:endParaRPr>
          </a:p>
        </p:txBody>
      </p:sp>
      <p:pic>
        <p:nvPicPr>
          <p:cNvPr id="5" name="Picture 4" descr="screenshot of section 2" title="screenshot"/>
          <p:cNvPicPr>
            <a:picLocks noChangeAspect="1"/>
          </p:cNvPicPr>
          <p:nvPr/>
        </p:nvPicPr>
        <p:blipFill rotWithShape="1">
          <a:blip r:embed="rId3"/>
          <a:srcRect t="5973" b="57805"/>
          <a:stretch/>
        </p:blipFill>
        <p:spPr>
          <a:xfrm>
            <a:off x="2756802" y="3362016"/>
            <a:ext cx="6678395" cy="1923532"/>
          </a:xfrm>
          <a:prstGeom prst="rect">
            <a:avLst/>
          </a:prstGeom>
          <a:ln>
            <a:solidFill>
              <a:schemeClr val="tx1"/>
            </a:solidFill>
          </a:ln>
        </p:spPr>
      </p:pic>
      <p:sp>
        <p:nvSpPr>
          <p:cNvPr id="2" name="TextBox 1">
            <a:extLst>
              <a:ext uri="{FF2B5EF4-FFF2-40B4-BE49-F238E27FC236}">
                <a16:creationId xmlns:a16="http://schemas.microsoft.com/office/drawing/2014/main" id="{9AD48C77-46F2-3927-398A-027A7CB20D73}"/>
              </a:ext>
            </a:extLst>
          </p:cNvPr>
          <p:cNvSpPr txBox="1"/>
          <p:nvPr/>
        </p:nvSpPr>
        <p:spPr>
          <a:xfrm>
            <a:off x="950159" y="1789493"/>
            <a:ext cx="9958471" cy="1383969"/>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Regions enter DSA/MOU allocation amounts in Section 2.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Student counts are pre-populated based on MSIN reports and cannot be changed.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B17C75D-578C-4BFC-D10C-19F19CA4AF4F}"/>
              </a:ext>
            </a:extLst>
          </p:cNvPr>
          <p:cNvSpPr txBox="1"/>
          <p:nvPr/>
        </p:nvSpPr>
        <p:spPr>
          <a:xfrm>
            <a:off x="950159" y="5488421"/>
            <a:ext cx="10359525" cy="867930"/>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Please see </a:t>
            </a:r>
            <a:r>
              <a:rPr lang="en-US" sz="2800" b="1" dirty="0">
                <a:solidFill>
                  <a:srgbClr val="0C4A6D"/>
                </a:solidFill>
                <a:latin typeface="Arial" panose="020B0604020202020204"/>
                <a:hlinkClick r:id="rId4" action="ppaction://hlinksldjump"/>
              </a:rPr>
              <a:t>Navigating a Plan: Section 2 </a:t>
            </a:r>
            <a:r>
              <a:rPr lang="en-US" sz="2800" dirty="0">
                <a:solidFill>
                  <a:srgbClr val="0C4A6D"/>
                </a:solidFill>
                <a:latin typeface="Arial" panose="020B0604020202020204"/>
              </a:rPr>
              <a:t>for more information on completing Section 2 for Regions and DFDs.</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44035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FCF3-EEF8-E8DB-75E6-3E1DFC98007F}"/>
              </a:ext>
            </a:extLst>
          </p:cNvPr>
          <p:cNvSpPr>
            <a:spLocks noGrp="1"/>
          </p:cNvSpPr>
          <p:nvPr>
            <p:ph type="title"/>
          </p:nvPr>
        </p:nvSpPr>
        <p:spPr/>
        <p:txBody>
          <a:bodyPr/>
          <a:lstStyle/>
          <a:p>
            <a:r>
              <a:rPr lang="en-US" b="1" dirty="0"/>
              <a:t>Ice Breaker</a:t>
            </a:r>
          </a:p>
        </p:txBody>
      </p:sp>
      <p:sp>
        <p:nvSpPr>
          <p:cNvPr id="3" name="Content Placeholder 2">
            <a:extLst>
              <a:ext uri="{FF2B5EF4-FFF2-40B4-BE49-F238E27FC236}">
                <a16:creationId xmlns:a16="http://schemas.microsoft.com/office/drawing/2014/main" id="{21884D75-A3CF-10C0-C914-48AA93EB777B}"/>
              </a:ext>
            </a:extLst>
          </p:cNvPr>
          <p:cNvSpPr>
            <a:spLocks noGrp="1"/>
          </p:cNvSpPr>
          <p:nvPr>
            <p:ph idx="1"/>
          </p:nvPr>
        </p:nvSpPr>
        <p:spPr>
          <a:xfrm>
            <a:off x="764381" y="1198662"/>
            <a:ext cx="10663238" cy="1414134"/>
          </a:xfrm>
        </p:spPr>
        <p:txBody>
          <a:bodyPr anchor="t">
            <a:normAutofit/>
          </a:bodyPr>
          <a:lstStyle/>
          <a:p>
            <a:pPr marL="0" indent="0" algn="ctr">
              <a:buNone/>
            </a:pPr>
            <a:r>
              <a:rPr lang="en-US" sz="4400" dirty="0"/>
              <a:t>Share a goal (big or small) that you have set, worked towards, and achieved?</a:t>
            </a:r>
          </a:p>
        </p:txBody>
      </p:sp>
      <p:pic>
        <p:nvPicPr>
          <p:cNvPr id="6" name="Picture 5" descr="A qr code on a white background&#10;&#10;Description automatically generated">
            <a:extLst>
              <a:ext uri="{FF2B5EF4-FFF2-40B4-BE49-F238E27FC236}">
                <a16:creationId xmlns:a16="http://schemas.microsoft.com/office/drawing/2014/main" id="{64081927-19E0-11AA-5AF9-7B8144F1E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972" y="2473198"/>
            <a:ext cx="2758055" cy="2758055"/>
          </a:xfrm>
          <a:prstGeom prst="rect">
            <a:avLst/>
          </a:prstGeom>
        </p:spPr>
      </p:pic>
      <p:sp>
        <p:nvSpPr>
          <p:cNvPr id="7" name="Content Placeholder 2">
            <a:extLst>
              <a:ext uri="{FF2B5EF4-FFF2-40B4-BE49-F238E27FC236}">
                <a16:creationId xmlns:a16="http://schemas.microsoft.com/office/drawing/2014/main" id="{DEA1C1BA-5A6F-A8E4-47C3-F838FE9D704B}"/>
              </a:ext>
            </a:extLst>
          </p:cNvPr>
          <p:cNvSpPr txBox="1">
            <a:spLocks/>
          </p:cNvSpPr>
          <p:nvPr/>
        </p:nvSpPr>
        <p:spPr>
          <a:xfrm>
            <a:off x="152400" y="5347164"/>
            <a:ext cx="11887200" cy="6783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dirty="0"/>
              <a:t>Scan the QR Code or use this link to enter your response: </a:t>
            </a:r>
            <a:r>
              <a:rPr lang="en-US" sz="3000" dirty="0">
                <a:hlinkClick r:id="rId4"/>
              </a:rPr>
              <a:t>www.tinyurl.com/GrantAppGoal</a:t>
            </a:r>
            <a:br>
              <a:rPr lang="en-US" sz="3000" dirty="0"/>
            </a:br>
            <a:r>
              <a:rPr lang="en-US" sz="3000" dirty="0"/>
              <a:t>#3382946</a:t>
            </a:r>
          </a:p>
          <a:p>
            <a:pPr marL="0" indent="0" algn="ctr">
              <a:buFont typeface="Arial" panose="020B0604020202020204" pitchFamily="34" charset="0"/>
              <a:buNone/>
            </a:pPr>
            <a:endParaRPr lang="en-US" sz="3000" dirty="0"/>
          </a:p>
        </p:txBody>
      </p:sp>
      <p:sp>
        <p:nvSpPr>
          <p:cNvPr id="4" name="Slide Number Placeholder 3">
            <a:extLst>
              <a:ext uri="{FF2B5EF4-FFF2-40B4-BE49-F238E27FC236}">
                <a16:creationId xmlns:a16="http://schemas.microsoft.com/office/drawing/2014/main" id="{9A250AA7-3E00-E7BC-1A4F-DE52A3C98284}"/>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3</a:t>
            </a:fld>
            <a:endParaRPr lang="en-US" altLang="en-US" dirty="0"/>
          </a:p>
        </p:txBody>
      </p:sp>
    </p:spTree>
    <p:extLst>
      <p:ext uri="{BB962C8B-B14F-4D97-AF65-F5344CB8AC3E}">
        <p14:creationId xmlns:p14="http://schemas.microsoft.com/office/powerpoint/2010/main" val="2841983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8748"/>
            <a:ext cx="11887200" cy="1325563"/>
          </a:xfrm>
        </p:spPr>
        <p:txBody>
          <a:bodyPr/>
          <a:lstStyle/>
          <a:p>
            <a:r>
              <a:rPr lang="en-US" b="1" dirty="0"/>
              <a:t>Locate 2024</a:t>
            </a:r>
            <a:r>
              <a:rPr lang="en-US" sz="4400" dirty="0"/>
              <a:t>–</a:t>
            </a:r>
            <a:r>
              <a:rPr lang="en-US" b="1" dirty="0"/>
              <a:t>25 Plan</a:t>
            </a:r>
            <a:endParaRPr lang="en-US" dirty="0"/>
          </a:p>
        </p:txBody>
      </p:sp>
      <p:pic>
        <p:nvPicPr>
          <p:cNvPr id="10" name="Content Placeholder 9" descr="Screenshot of Main Menu" title="Screenshot"/>
          <p:cNvPicPr>
            <a:picLocks noGrp="1" noChangeAspect="1"/>
          </p:cNvPicPr>
          <p:nvPr>
            <p:ph idx="1"/>
          </p:nvPr>
        </p:nvPicPr>
        <p:blipFill rotWithShape="1">
          <a:blip r:embed="rId3"/>
          <a:srcRect b="52893"/>
          <a:stretch/>
        </p:blipFill>
        <p:spPr>
          <a:xfrm>
            <a:off x="1012648" y="3231544"/>
            <a:ext cx="10166704" cy="2660127"/>
          </a:xfrm>
          <a:prstGeom prst="rect">
            <a:avLst/>
          </a:prstGeom>
          <a:ln w="12700" cap="sq">
            <a:solidFill>
              <a:schemeClr val="tx1"/>
            </a:solidFill>
            <a:prstDash val="solid"/>
            <a:miter lim="800000"/>
          </a:ln>
          <a:effectLst/>
        </p:spPr>
      </p:pic>
      <p:sp>
        <p:nvSpPr>
          <p:cNvPr id="8" name="Slide Number Placeholder 7"/>
          <p:cNvSpPr>
            <a:spLocks noGrp="1"/>
          </p:cNvSpPr>
          <p:nvPr>
            <p:ph type="sldNum" sz="quarter" idx="4294967295"/>
          </p:nvPr>
        </p:nvSpPr>
        <p:spPr>
          <a:xfrm>
            <a:off x="11074400" y="6299523"/>
            <a:ext cx="2235200" cy="457200"/>
          </a:xfrm>
          <a:prstGeom prst="rect">
            <a:avLst/>
          </a:prstGeom>
        </p:spPr>
        <p:txBody>
          <a:bodyPr/>
          <a:lstStyle/>
          <a:p>
            <a:pPr>
              <a:defRPr/>
            </a:pPr>
            <a:fld id="{D6029DA4-09B0-4A2D-AA4B-CC45A202471A}" type="slidenum">
              <a:rPr lang="en-US" altLang="en-US" smtClean="0"/>
              <a:pPr>
                <a:defRPr/>
              </a:pPr>
              <a:t>30</a:t>
            </a:fld>
            <a:endParaRPr lang="en-US" altLang="en-US"/>
          </a:p>
        </p:txBody>
      </p:sp>
      <p:sp>
        <p:nvSpPr>
          <p:cNvPr id="5" name="Rectangle 4" descr="red rectangle" title="red rectangle"/>
          <p:cNvSpPr/>
          <p:nvPr/>
        </p:nvSpPr>
        <p:spPr>
          <a:xfrm>
            <a:off x="1012648" y="4805380"/>
            <a:ext cx="3067404" cy="328690"/>
          </a:xfrm>
          <a:prstGeom prst="rect">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80D0ADB-EEE1-773D-7AA7-FD5D59E3D046}"/>
              </a:ext>
            </a:extLst>
          </p:cNvPr>
          <p:cNvSpPr txBox="1"/>
          <p:nvPr/>
        </p:nvSpPr>
        <p:spPr>
          <a:xfrm>
            <a:off x="1012648" y="1567964"/>
            <a:ext cx="10166704" cy="1255728"/>
          </a:xfrm>
          <a:prstGeom prst="rect">
            <a:avLst/>
          </a:prstGeom>
          <a:no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After the plan has been created or rolled over and users have been added, </a:t>
            </a:r>
            <a:r>
              <a:rPr lang="en-US" sz="2800" dirty="0">
                <a:solidFill>
                  <a:srgbClr val="0C4A6D"/>
                </a:solidFill>
                <a:latin typeface="Arial" panose="020B0604020202020204"/>
              </a:rPr>
              <a:t>select</a:t>
            </a: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 “Read or Edit an Existing Grant Application” to locate the plan for the current fiscal year.</a:t>
            </a:r>
          </a:p>
        </p:txBody>
      </p:sp>
    </p:spTree>
    <p:extLst>
      <p:ext uri="{BB962C8B-B14F-4D97-AF65-F5344CB8AC3E}">
        <p14:creationId xmlns:p14="http://schemas.microsoft.com/office/powerpoint/2010/main" val="4073999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37" y="272251"/>
            <a:ext cx="11919284" cy="1143000"/>
          </a:xfrm>
        </p:spPr>
        <p:txBody>
          <a:bodyPr>
            <a:noAutofit/>
          </a:bodyPr>
          <a:lstStyle/>
          <a:p>
            <a:r>
              <a:rPr lang="en-US" b="1" dirty="0"/>
              <a:t>Locate 2024–25 Plan (2)</a:t>
            </a:r>
            <a:endParaRPr lang="en-US" dirty="0"/>
          </a:p>
        </p:txBody>
      </p:sp>
      <p:sp>
        <p:nvSpPr>
          <p:cNvPr id="7" name="Slide Number Placeholder 6"/>
          <p:cNvSpPr>
            <a:spLocks noGrp="1"/>
          </p:cNvSpPr>
          <p:nvPr>
            <p:ph type="sldNum" sz="quarter" idx="4294967295"/>
          </p:nvPr>
        </p:nvSpPr>
        <p:spPr>
          <a:xfrm>
            <a:off x="11074400" y="6128549"/>
            <a:ext cx="2235200" cy="457200"/>
          </a:xfrm>
          <a:prstGeom prst="rect">
            <a:avLst/>
          </a:prstGeom>
        </p:spPr>
        <p:txBody>
          <a:bodyPr/>
          <a:lstStyle/>
          <a:p>
            <a:pPr>
              <a:defRPr/>
            </a:pPr>
            <a:fld id="{D6029DA4-09B0-4A2D-AA4B-CC45A202471A}" type="slidenum">
              <a:rPr lang="en-US" altLang="en-US" smtClean="0"/>
              <a:pPr>
                <a:defRPr/>
              </a:pPr>
              <a:t>31</a:t>
            </a:fld>
            <a:endParaRPr lang="en-US" altLang="en-US"/>
          </a:p>
        </p:txBody>
      </p:sp>
      <p:sp>
        <p:nvSpPr>
          <p:cNvPr id="3" name="TextBox 2">
            <a:extLst>
              <a:ext uri="{FF2B5EF4-FFF2-40B4-BE49-F238E27FC236}">
                <a16:creationId xmlns:a16="http://schemas.microsoft.com/office/drawing/2014/main" id="{51F87FFD-C050-59E9-F7AE-2C730D7EAF78}"/>
              </a:ext>
            </a:extLst>
          </p:cNvPr>
          <p:cNvSpPr txBox="1"/>
          <p:nvPr/>
        </p:nvSpPr>
        <p:spPr>
          <a:xfrm>
            <a:off x="533400" y="1365111"/>
            <a:ext cx="10541000" cy="1383969"/>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Users should ensure they have selected the correct plan fiscal year from the drop down.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srgbClr val="0C4A6D"/>
                </a:solidFill>
                <a:latin typeface="Arial" panose="020B0604020202020204"/>
              </a:rPr>
              <a:t>Click on the 2024–25 draft plan to begin editing.</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pic>
        <p:nvPicPr>
          <p:cNvPr id="4" name="Picture 3" descr="screenshot of plan list" title="screenshot"/>
          <p:cNvPicPr>
            <a:picLocks noChangeAspect="1"/>
          </p:cNvPicPr>
          <p:nvPr/>
        </p:nvPicPr>
        <p:blipFill rotWithShape="1">
          <a:blip r:embed="rId3"/>
          <a:srcRect r="14382"/>
          <a:stretch/>
        </p:blipFill>
        <p:spPr>
          <a:xfrm>
            <a:off x="2922337" y="2979087"/>
            <a:ext cx="6347326" cy="3413248"/>
          </a:xfrm>
          <a:prstGeom prst="rect">
            <a:avLst/>
          </a:prstGeom>
          <a:ln w="12700">
            <a:solidFill>
              <a:schemeClr val="tx1"/>
            </a:solidFill>
          </a:ln>
        </p:spPr>
      </p:pic>
    </p:spTree>
    <p:extLst>
      <p:ext uri="{BB962C8B-B14F-4D97-AF65-F5344CB8AC3E}">
        <p14:creationId xmlns:p14="http://schemas.microsoft.com/office/powerpoint/2010/main" val="785193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304800" y="615948"/>
            <a:ext cx="11887200" cy="1325563"/>
          </a:xfrm>
        </p:spPr>
        <p:txBody>
          <a:bodyPr>
            <a:normAutofit/>
          </a:bodyPr>
          <a:lstStyle/>
          <a:p>
            <a:r>
              <a:rPr lang="en-US" sz="6000" b="1" dirty="0"/>
              <a:t>Adding Users to a Plan</a:t>
            </a:r>
          </a:p>
        </p:txBody>
      </p:sp>
      <p:pic>
        <p:nvPicPr>
          <p:cNvPr id="5" name="Graphic 4" descr="Users outline">
            <a:extLst>
              <a:ext uri="{FF2B5EF4-FFF2-40B4-BE49-F238E27FC236}">
                <a16:creationId xmlns:a16="http://schemas.microsoft.com/office/drawing/2014/main" id="{3E800749-A212-F224-379F-BB2AED4966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7908" y="1843088"/>
            <a:ext cx="3736182" cy="3736182"/>
          </a:xfrm>
          <a:prstGeom prst="rect">
            <a:avLst/>
          </a:prstGeom>
        </p:spPr>
      </p:pic>
    </p:spTree>
    <p:extLst>
      <p:ext uri="{BB962C8B-B14F-4D97-AF65-F5344CB8AC3E}">
        <p14:creationId xmlns:p14="http://schemas.microsoft.com/office/powerpoint/2010/main" val="3416072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altLang="en-US" b="1" dirty="0">
                <a:latin typeface="+mn-lt"/>
                <a:cs typeface="Arial" panose="020B0604020202020204" pitchFamily="34" charset="0"/>
              </a:rPr>
              <a:t>Manage Users Tab</a:t>
            </a:r>
            <a:endParaRPr lang="en-US" altLang="en-US" b="1" dirty="0">
              <a:solidFill>
                <a:schemeClr val="tx1"/>
              </a:solidFill>
              <a:latin typeface="+mn-lt"/>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33</a:t>
            </a:fld>
            <a:endParaRPr lang="en-US" altLang="en-US"/>
          </a:p>
        </p:txBody>
      </p:sp>
      <p:pic>
        <p:nvPicPr>
          <p:cNvPr id="1026" name="Picture 2" descr="Screenshot showing the &quot;Manage Users Tab&quot;">
            <a:extLst>
              <a:ext uri="{FF2B5EF4-FFF2-40B4-BE49-F238E27FC236}">
                <a16:creationId xmlns:a16="http://schemas.microsoft.com/office/drawing/2014/main" id="{FE2D6DE0-5E05-8248-28EB-17C82BBDC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12" y="1569857"/>
            <a:ext cx="8466776" cy="3857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E8C18AB-FEFC-A444-BE46-60A58171F885}"/>
              </a:ext>
            </a:extLst>
          </p:cNvPr>
          <p:cNvSpPr txBox="1"/>
          <p:nvPr/>
        </p:nvSpPr>
        <p:spPr>
          <a:xfrm>
            <a:off x="1322848" y="5843627"/>
            <a:ext cx="9546304" cy="438582"/>
          </a:xfrm>
          <a:prstGeom prst="rect">
            <a:avLst/>
          </a:prstGeom>
          <a:noFill/>
        </p:spPr>
        <p:txBody>
          <a:bodyPr wrap="square">
            <a:spAutoFit/>
          </a:bodyPr>
          <a:lstStyle/>
          <a:p>
            <a:pPr marR="0" lvl="0" defTabSz="914400" rtl="0" eaLnBrk="1" fontAlgn="auto" latinLnBrk="0" hangingPunct="1">
              <a:lnSpc>
                <a:spcPct val="90000"/>
              </a:lnSpc>
              <a:spcBef>
                <a:spcPts val="1000"/>
              </a:spcBef>
              <a:spcAft>
                <a:spcPts val="0"/>
              </a:spcAft>
              <a:buClrTx/>
              <a:buSzTx/>
              <a:tabLst/>
              <a:defRPr/>
            </a:pPr>
            <a:r>
              <a:rPr lang="en-US" sz="2500" dirty="0">
                <a:solidFill>
                  <a:srgbClr val="0C4A6D"/>
                </a:solidFill>
                <a:latin typeface="Arial" panose="020B0604020202020204"/>
              </a:rPr>
              <a:t>Only users with submitter status will see the “Manage Users” tab. </a:t>
            </a:r>
          </a:p>
        </p:txBody>
      </p:sp>
    </p:spTree>
    <p:extLst>
      <p:ext uri="{BB962C8B-B14F-4D97-AF65-F5344CB8AC3E}">
        <p14:creationId xmlns:p14="http://schemas.microsoft.com/office/powerpoint/2010/main" val="314268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b="1" dirty="0"/>
              <a:t>New Plan User</a:t>
            </a:r>
            <a:endParaRPr lang="en-US" alt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34</a:t>
            </a:fld>
            <a:endParaRPr lang="en-US" altLang="en-US"/>
          </a:p>
        </p:txBody>
      </p:sp>
      <p:grpSp>
        <p:nvGrpSpPr>
          <p:cNvPr id="8" name="Group 7" descr="Screenshot showing the Manage Users screen and &quot;new plan user&quot; button">
            <a:extLst>
              <a:ext uri="{FF2B5EF4-FFF2-40B4-BE49-F238E27FC236}">
                <a16:creationId xmlns:a16="http://schemas.microsoft.com/office/drawing/2014/main" id="{20167AAE-E395-7D00-3074-449C819C4FC7}"/>
              </a:ext>
            </a:extLst>
          </p:cNvPr>
          <p:cNvGrpSpPr/>
          <p:nvPr/>
        </p:nvGrpSpPr>
        <p:grpSpPr>
          <a:xfrm>
            <a:off x="1272349" y="1529361"/>
            <a:ext cx="9647302" cy="4449407"/>
            <a:chOff x="2018919" y="2381910"/>
            <a:chExt cx="8499602" cy="2082655"/>
          </a:xfrm>
        </p:grpSpPr>
        <p:pic>
          <p:nvPicPr>
            <p:cNvPr id="3" name="Picture 2" descr="screenshot of new plan user "/>
            <p:cNvPicPr>
              <a:picLocks noChangeAspect="1"/>
            </p:cNvPicPr>
            <p:nvPr/>
          </p:nvPicPr>
          <p:blipFill rotWithShape="1">
            <a:blip r:embed="rId3"/>
            <a:srcRect l="53300" t="15454" r="23900" b="57084"/>
            <a:stretch/>
          </p:blipFill>
          <p:spPr>
            <a:xfrm>
              <a:off x="2018919" y="2381910"/>
              <a:ext cx="8499602" cy="2082655"/>
            </a:xfrm>
            <a:prstGeom prst="rect">
              <a:avLst/>
            </a:prstGeom>
            <a:ln w="12700" cap="sq">
              <a:solidFill>
                <a:srgbClr val="000000"/>
              </a:solidFill>
              <a:prstDash val="solid"/>
              <a:miter lim="800000"/>
            </a:ln>
            <a:effectLst/>
          </p:spPr>
        </p:pic>
        <p:sp>
          <p:nvSpPr>
            <p:cNvPr id="6" name="Rectangle 5" descr="rectangle"/>
            <p:cNvSpPr/>
            <p:nvPr/>
          </p:nvSpPr>
          <p:spPr>
            <a:xfrm>
              <a:off x="9359900" y="2593387"/>
              <a:ext cx="983552" cy="2594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Tree>
    <p:extLst>
      <p:ext uri="{BB962C8B-B14F-4D97-AF65-F5344CB8AC3E}">
        <p14:creationId xmlns:p14="http://schemas.microsoft.com/office/powerpoint/2010/main" val="638494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altLang="en-US" b="1" dirty="0">
                <a:cs typeface="Arial" panose="020B0604020202020204" pitchFamily="34" charset="0"/>
              </a:rPr>
              <a:t>Assigning a User Role</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35</a:t>
            </a:fld>
            <a:endParaRPr lang="en-US" altLang="en-US"/>
          </a:p>
        </p:txBody>
      </p:sp>
      <p:grpSp>
        <p:nvGrpSpPr>
          <p:cNvPr id="11" name="Group 10" descr="Screenshot showing how to assign user roles">
            <a:extLst>
              <a:ext uri="{FF2B5EF4-FFF2-40B4-BE49-F238E27FC236}">
                <a16:creationId xmlns:a16="http://schemas.microsoft.com/office/drawing/2014/main" id="{C4C10A83-5979-77AF-73E9-5C3A934DA47C}"/>
              </a:ext>
            </a:extLst>
          </p:cNvPr>
          <p:cNvGrpSpPr/>
          <p:nvPr/>
        </p:nvGrpSpPr>
        <p:grpSpPr>
          <a:xfrm>
            <a:off x="2246152" y="2297151"/>
            <a:ext cx="7699696" cy="3806088"/>
            <a:chOff x="2719260" y="1907013"/>
            <a:chExt cx="6753480" cy="3345211"/>
          </a:xfrm>
        </p:grpSpPr>
        <p:pic>
          <p:nvPicPr>
            <p:cNvPr id="9" name="Picture 8">
              <a:extLst>
                <a:ext uri="{FF2B5EF4-FFF2-40B4-BE49-F238E27FC236}">
                  <a16:creationId xmlns:a16="http://schemas.microsoft.com/office/drawing/2014/main" id="{47FA1BED-78C6-F409-5784-995CE21A5912}"/>
                </a:ext>
              </a:extLst>
            </p:cNvPr>
            <p:cNvPicPr>
              <a:picLocks noChangeAspect="1"/>
            </p:cNvPicPr>
            <p:nvPr/>
          </p:nvPicPr>
          <p:blipFill rotWithShape="1">
            <a:blip r:embed="rId3"/>
            <a:srcRect b="24815"/>
            <a:stretch/>
          </p:blipFill>
          <p:spPr>
            <a:xfrm>
              <a:off x="2719260" y="1907013"/>
              <a:ext cx="6753480" cy="3345211"/>
            </a:xfrm>
            <a:prstGeom prst="rect">
              <a:avLst/>
            </a:prstGeom>
            <a:ln w="38100" cap="sq">
              <a:solidFill>
                <a:srgbClr val="000000"/>
              </a:solidFill>
              <a:prstDash val="solid"/>
              <a:miter lim="800000"/>
            </a:ln>
            <a:effectLst/>
          </p:spPr>
        </p:pic>
        <p:pic>
          <p:nvPicPr>
            <p:cNvPr id="3" name="Picture 2" descr="Graphical user interface, application, Word"/>
            <p:cNvPicPr>
              <a:picLocks noChangeAspect="1"/>
            </p:cNvPicPr>
            <p:nvPr/>
          </p:nvPicPr>
          <p:blipFill rotWithShape="1">
            <a:blip r:embed="rId4"/>
            <a:srcRect l="57899" t="31169" r="34520" b="64326"/>
            <a:stretch/>
          </p:blipFill>
          <p:spPr>
            <a:xfrm>
              <a:off x="3772379" y="3937578"/>
              <a:ext cx="1574846" cy="248167"/>
            </a:xfrm>
            <a:prstGeom prst="rect">
              <a:avLst/>
            </a:prstGeom>
            <a:ln w="12700">
              <a:solidFill>
                <a:schemeClr val="tx1"/>
              </a:solidFill>
            </a:ln>
          </p:spPr>
        </p:pic>
        <p:sp>
          <p:nvSpPr>
            <p:cNvPr id="10" name="Arrow: Right 9">
              <a:extLst>
                <a:ext uri="{FF2B5EF4-FFF2-40B4-BE49-F238E27FC236}">
                  <a16:creationId xmlns:a16="http://schemas.microsoft.com/office/drawing/2014/main" id="{926B0371-BF91-84AF-03B3-7F6D33A15D3C}"/>
                </a:ext>
              </a:extLst>
            </p:cNvPr>
            <p:cNvSpPr/>
            <p:nvPr/>
          </p:nvSpPr>
          <p:spPr>
            <a:xfrm rot="10800000">
              <a:off x="5476072" y="3908809"/>
              <a:ext cx="1168789" cy="311934"/>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99E8AE6C-DA73-4B04-DF3A-F217206E2514}"/>
              </a:ext>
            </a:extLst>
          </p:cNvPr>
          <p:cNvSpPr txBox="1"/>
          <p:nvPr/>
        </p:nvSpPr>
        <p:spPr>
          <a:xfrm>
            <a:off x="152400" y="1348542"/>
            <a:ext cx="11887200" cy="53553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3200" dirty="0">
                <a:solidFill>
                  <a:srgbClr val="0C4A6D"/>
                </a:solidFill>
                <a:latin typeface="Arial" panose="020B0604020202020204"/>
              </a:rPr>
              <a:t>Select the user role: editor, comments only, or read-only. </a:t>
            </a:r>
          </a:p>
        </p:txBody>
      </p:sp>
    </p:spTree>
    <p:extLst>
      <p:ext uri="{BB962C8B-B14F-4D97-AF65-F5344CB8AC3E}">
        <p14:creationId xmlns:p14="http://schemas.microsoft.com/office/powerpoint/2010/main" val="4073734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altLang="en-US" b="1" dirty="0">
                <a:cs typeface="Arial" panose="020B0604020202020204" pitchFamily="34" charset="0"/>
              </a:rPr>
              <a:t>Assigning a Plan Submitter</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36</a:t>
            </a:fld>
            <a:endParaRPr lang="en-US" altLang="en-US"/>
          </a:p>
        </p:txBody>
      </p:sp>
      <p:sp>
        <p:nvSpPr>
          <p:cNvPr id="7" name="TextBox 6">
            <a:extLst>
              <a:ext uri="{FF2B5EF4-FFF2-40B4-BE49-F238E27FC236}">
                <a16:creationId xmlns:a16="http://schemas.microsoft.com/office/drawing/2014/main" id="{99E8AE6C-DA73-4B04-DF3A-F217206E2514}"/>
              </a:ext>
            </a:extLst>
          </p:cNvPr>
          <p:cNvSpPr txBox="1"/>
          <p:nvPr/>
        </p:nvSpPr>
        <p:spPr>
          <a:xfrm>
            <a:off x="384717" y="1529362"/>
            <a:ext cx="4346940" cy="4337598"/>
          </a:xfrm>
          <a:prstGeom prst="rect">
            <a:avLst/>
          </a:prstGeom>
          <a:noFill/>
        </p:spPr>
        <p:txBody>
          <a:bodyPr wrap="square">
            <a:spAutoFit/>
          </a:bodyPr>
          <a:lstStyle/>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Directors can add Submitters to a plan.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Submitters can add other users to a plan. </a:t>
            </a: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C4A6D"/>
                </a:solidFill>
                <a:latin typeface="Arial" panose="020B0604020202020204"/>
              </a:rPr>
              <a:t>Submitters can request other users be granted the Submitter role. The Director will receive an automated email for all Submitter requests and must approve all Submitters. </a:t>
            </a:r>
          </a:p>
        </p:txBody>
      </p:sp>
      <p:grpSp>
        <p:nvGrpSpPr>
          <p:cNvPr id="6" name="Group 5" descr="Screenshot showing the &quot;Request Authority to Submit Plan&quot; button for a new user">
            <a:extLst>
              <a:ext uri="{FF2B5EF4-FFF2-40B4-BE49-F238E27FC236}">
                <a16:creationId xmlns:a16="http://schemas.microsoft.com/office/drawing/2014/main" id="{245CE334-F629-D7CE-9E9B-CF0A6D0EA319}"/>
              </a:ext>
            </a:extLst>
          </p:cNvPr>
          <p:cNvGrpSpPr/>
          <p:nvPr/>
        </p:nvGrpSpPr>
        <p:grpSpPr>
          <a:xfrm>
            <a:off x="4963974" y="1529362"/>
            <a:ext cx="6269285" cy="4337598"/>
            <a:chOff x="5428344" y="1734976"/>
            <a:chExt cx="5928998" cy="4131983"/>
          </a:xfrm>
        </p:grpSpPr>
        <p:grpSp>
          <p:nvGrpSpPr>
            <p:cNvPr id="14" name="Group 13">
              <a:extLst>
                <a:ext uri="{FF2B5EF4-FFF2-40B4-BE49-F238E27FC236}">
                  <a16:creationId xmlns:a16="http://schemas.microsoft.com/office/drawing/2014/main" id="{D489EC2A-9A3E-347C-A6A1-214CB98C8961}"/>
                </a:ext>
              </a:extLst>
            </p:cNvPr>
            <p:cNvGrpSpPr/>
            <p:nvPr/>
          </p:nvGrpSpPr>
          <p:grpSpPr>
            <a:xfrm>
              <a:off x="5428344" y="1734976"/>
              <a:ext cx="5928998" cy="4131983"/>
              <a:chOff x="3741988" y="3024060"/>
              <a:chExt cx="4708023" cy="3388046"/>
            </a:xfrm>
          </p:grpSpPr>
          <p:grpSp>
            <p:nvGrpSpPr>
              <p:cNvPr id="11" name="Group 10">
                <a:extLst>
                  <a:ext uri="{FF2B5EF4-FFF2-40B4-BE49-F238E27FC236}">
                    <a16:creationId xmlns:a16="http://schemas.microsoft.com/office/drawing/2014/main" id="{7FAE9C27-47A0-C7D2-CE99-DB6458A0A799}"/>
                  </a:ext>
                </a:extLst>
              </p:cNvPr>
              <p:cNvGrpSpPr/>
              <p:nvPr/>
            </p:nvGrpSpPr>
            <p:grpSpPr>
              <a:xfrm>
                <a:off x="3741988" y="3024060"/>
                <a:ext cx="4708023" cy="3388046"/>
                <a:chOff x="4136133" y="3150867"/>
                <a:chExt cx="4708023" cy="3388046"/>
              </a:xfrm>
            </p:grpSpPr>
            <p:pic>
              <p:nvPicPr>
                <p:cNvPr id="9" name="Picture 8">
                  <a:extLst>
                    <a:ext uri="{FF2B5EF4-FFF2-40B4-BE49-F238E27FC236}">
                      <a16:creationId xmlns:a16="http://schemas.microsoft.com/office/drawing/2014/main" id="{47FA1BED-78C6-F409-5784-995CE21A5912}"/>
                    </a:ext>
                  </a:extLst>
                </p:cNvPr>
                <p:cNvPicPr>
                  <a:picLocks noChangeAspect="1"/>
                </p:cNvPicPr>
                <p:nvPr/>
              </p:nvPicPr>
              <p:blipFill>
                <a:blip r:embed="rId3"/>
                <a:stretch>
                  <a:fillRect/>
                </a:stretch>
              </p:blipFill>
              <p:spPr>
                <a:xfrm>
                  <a:off x="4136133" y="3150867"/>
                  <a:ext cx="4708023" cy="3388046"/>
                </a:xfrm>
                <a:prstGeom prst="rect">
                  <a:avLst/>
                </a:prstGeom>
                <a:ln w="38100" cap="sq">
                  <a:solidFill>
                    <a:srgbClr val="000000"/>
                  </a:solidFill>
                  <a:prstDash val="solid"/>
                  <a:miter lim="800000"/>
                </a:ln>
                <a:effectLst/>
              </p:spPr>
            </p:pic>
            <p:pic>
              <p:nvPicPr>
                <p:cNvPr id="3" name="Picture 2" descr="Graphical user interface, application, Word"/>
                <p:cNvPicPr>
                  <a:picLocks noChangeAspect="1"/>
                </p:cNvPicPr>
                <p:nvPr/>
              </p:nvPicPr>
              <p:blipFill rotWithShape="1">
                <a:blip r:embed="rId4"/>
                <a:srcRect l="57899" t="31169" r="34520" b="64326"/>
                <a:stretch/>
              </p:blipFill>
              <p:spPr>
                <a:xfrm>
                  <a:off x="4870289" y="4697085"/>
                  <a:ext cx="1097865" cy="188973"/>
                </a:xfrm>
                <a:prstGeom prst="rect">
                  <a:avLst/>
                </a:prstGeom>
                <a:ln w="12700">
                  <a:solidFill>
                    <a:schemeClr val="tx1"/>
                  </a:solidFill>
                </a:ln>
              </p:spPr>
            </p:pic>
          </p:grpSp>
          <p:sp>
            <p:nvSpPr>
              <p:cNvPr id="12" name="Rectangle 11">
                <a:extLst>
                  <a:ext uri="{FF2B5EF4-FFF2-40B4-BE49-F238E27FC236}">
                    <a16:creationId xmlns:a16="http://schemas.microsoft.com/office/drawing/2014/main" id="{E3AE339F-BEDE-4A42-A02F-B3BFF0CC2F9C}"/>
                  </a:ext>
                </a:extLst>
              </p:cNvPr>
              <p:cNvSpPr/>
              <p:nvPr/>
            </p:nvSpPr>
            <p:spPr>
              <a:xfrm>
                <a:off x="4337824" y="4759251"/>
                <a:ext cx="1449659" cy="18897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7209A3-BCA0-3BC1-161F-4414A0AE8E4B}"/>
                  </a:ext>
                </a:extLst>
              </p:cNvPr>
              <p:cNvSpPr/>
              <p:nvPr/>
            </p:nvSpPr>
            <p:spPr>
              <a:xfrm>
                <a:off x="3755570" y="5567391"/>
                <a:ext cx="4585542" cy="7889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AB222BDA-6666-8918-7BF1-B812E38D09DE}"/>
                </a:ext>
              </a:extLst>
            </p:cNvPr>
            <p:cNvSpPr/>
            <p:nvPr/>
          </p:nvSpPr>
          <p:spPr>
            <a:xfrm>
              <a:off x="8329960" y="3178097"/>
              <a:ext cx="457200" cy="18288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1311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6F31-D12C-3B37-5BE7-E61C8A53ED6C}"/>
              </a:ext>
            </a:extLst>
          </p:cNvPr>
          <p:cNvSpPr>
            <a:spLocks noGrp="1"/>
          </p:cNvSpPr>
          <p:nvPr>
            <p:ph type="title"/>
          </p:nvPr>
        </p:nvSpPr>
        <p:spPr>
          <a:xfrm>
            <a:off x="152400" y="555171"/>
            <a:ext cx="11887200" cy="1325563"/>
          </a:xfrm>
        </p:spPr>
        <p:txBody>
          <a:bodyPr>
            <a:normAutofit/>
          </a:bodyPr>
          <a:lstStyle/>
          <a:p>
            <a:r>
              <a:rPr lang="en-US" sz="4400" b="1" dirty="0"/>
              <a:t>Reminder: Region Responsibilities </a:t>
            </a:r>
            <a:br>
              <a:rPr lang="en-US" sz="4400" b="1" dirty="0"/>
            </a:br>
            <a:r>
              <a:rPr lang="en-US" sz="4400" b="1" dirty="0"/>
              <a:t>Before DSA/MOU</a:t>
            </a:r>
            <a:r>
              <a:rPr lang="en-US" b="1" dirty="0"/>
              <a:t>s</a:t>
            </a:r>
            <a:r>
              <a:rPr lang="en-US" sz="4400" b="1" dirty="0"/>
              <a:t> </a:t>
            </a:r>
            <a:r>
              <a:rPr lang="en-US" b="1" dirty="0"/>
              <a:t>Begin</a:t>
            </a:r>
          </a:p>
        </p:txBody>
      </p:sp>
      <p:sp>
        <p:nvSpPr>
          <p:cNvPr id="3" name="Content Placeholder 2">
            <a:extLst>
              <a:ext uri="{FF2B5EF4-FFF2-40B4-BE49-F238E27FC236}">
                <a16:creationId xmlns:a16="http://schemas.microsoft.com/office/drawing/2014/main" id="{DFEA50DE-678D-4215-8EB2-AF7DED7EF4AA}"/>
              </a:ext>
            </a:extLst>
          </p:cNvPr>
          <p:cNvSpPr>
            <a:spLocks noGrp="1"/>
          </p:cNvSpPr>
          <p:nvPr>
            <p:ph idx="1"/>
          </p:nvPr>
        </p:nvSpPr>
        <p:spPr>
          <a:xfrm>
            <a:off x="604837" y="2566049"/>
            <a:ext cx="11434763" cy="3363747"/>
          </a:xfrm>
        </p:spPr>
        <p:txBody>
          <a:bodyPr/>
          <a:lstStyle/>
          <a:p>
            <a:pPr>
              <a:spcBef>
                <a:spcPts val="3000"/>
              </a:spcBef>
            </a:pPr>
            <a:r>
              <a:rPr lang="en-US" dirty="0"/>
              <a:t>The region will create </a:t>
            </a:r>
            <a:r>
              <a:rPr lang="en-US" b="1" dirty="0"/>
              <a:t>or</a:t>
            </a:r>
            <a:r>
              <a:rPr lang="en-US" dirty="0"/>
              <a:t> rollover new plans for their DSAs and MOUs.</a:t>
            </a:r>
          </a:p>
          <a:p>
            <a:pPr>
              <a:spcBef>
                <a:spcPts val="3000"/>
              </a:spcBef>
            </a:pPr>
            <a:r>
              <a:rPr lang="en-US" dirty="0"/>
              <a:t>The region will update Sections 1 and 2 for DSA/MOUs.</a:t>
            </a:r>
          </a:p>
          <a:p>
            <a:pPr>
              <a:spcBef>
                <a:spcPts val="3000"/>
              </a:spcBef>
            </a:pPr>
            <a:r>
              <a:rPr lang="en-US" dirty="0"/>
              <a:t>The region will assign a </a:t>
            </a:r>
            <a:r>
              <a:rPr lang="en-US" b="1" dirty="0"/>
              <a:t>submitter</a:t>
            </a:r>
            <a:r>
              <a:rPr lang="en-US" dirty="0"/>
              <a:t> to the DSA/MOU plan (see slides </a:t>
            </a:r>
            <a:r>
              <a:rPr lang="en-US" dirty="0">
                <a:hlinkClick r:id="rId3" action="ppaction://hlinksldjump"/>
              </a:rPr>
              <a:t>35-36</a:t>
            </a:r>
            <a:r>
              <a:rPr lang="en-US" dirty="0"/>
              <a:t>). </a:t>
            </a:r>
          </a:p>
        </p:txBody>
      </p:sp>
      <p:sp>
        <p:nvSpPr>
          <p:cNvPr id="4" name="Slide Number Placeholder 3">
            <a:extLst>
              <a:ext uri="{FF2B5EF4-FFF2-40B4-BE49-F238E27FC236}">
                <a16:creationId xmlns:a16="http://schemas.microsoft.com/office/drawing/2014/main" id="{314BE816-4AF2-3C5A-CB24-AAECECC5CB17}"/>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37</a:t>
            </a:fld>
            <a:endParaRPr lang="en-US" altLang="en-US" dirty="0"/>
          </a:p>
        </p:txBody>
      </p:sp>
    </p:spTree>
    <p:extLst>
      <p:ext uri="{BB962C8B-B14F-4D97-AF65-F5344CB8AC3E}">
        <p14:creationId xmlns:p14="http://schemas.microsoft.com/office/powerpoint/2010/main" val="1426310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21CE-D66D-A9F5-2B89-63EB0929BF85}"/>
              </a:ext>
            </a:extLst>
          </p:cNvPr>
          <p:cNvSpPr>
            <a:spLocks noGrp="1"/>
          </p:cNvSpPr>
          <p:nvPr>
            <p:ph type="title"/>
          </p:nvPr>
        </p:nvSpPr>
        <p:spPr/>
        <p:txBody>
          <a:bodyPr/>
          <a:lstStyle/>
          <a:p>
            <a:r>
              <a:rPr lang="en-US" b="1" dirty="0"/>
              <a:t>Check for Understanding – Zoom Poll</a:t>
            </a:r>
          </a:p>
        </p:txBody>
      </p:sp>
      <p:sp>
        <p:nvSpPr>
          <p:cNvPr id="3" name="Content Placeholder 2">
            <a:extLst>
              <a:ext uri="{FF2B5EF4-FFF2-40B4-BE49-F238E27FC236}">
                <a16:creationId xmlns:a16="http://schemas.microsoft.com/office/drawing/2014/main" id="{A0C3C7E4-3539-CA8A-D639-51620F1D9BFE}"/>
              </a:ext>
            </a:extLst>
          </p:cNvPr>
          <p:cNvSpPr>
            <a:spLocks noGrp="1"/>
          </p:cNvSpPr>
          <p:nvPr>
            <p:ph idx="1"/>
          </p:nvPr>
        </p:nvSpPr>
        <p:spPr>
          <a:xfrm>
            <a:off x="310242" y="3429000"/>
            <a:ext cx="11571514" cy="5015901"/>
          </a:xfrm>
        </p:spPr>
        <p:txBody>
          <a:bodyPr/>
          <a:lstStyle/>
          <a:p>
            <a:pPr marL="514350" indent="-514350">
              <a:buFont typeface="+mj-lt"/>
              <a:buAutoNum type="arabicPeriod"/>
            </a:pPr>
            <a:r>
              <a:rPr lang="en-US" sz="4000" dirty="0"/>
              <a:t>I understand how to navigate the online eMEP system.</a:t>
            </a:r>
          </a:p>
          <a:p>
            <a:pPr marL="1371600" lvl="2" indent="-457200">
              <a:buFont typeface="+mj-lt"/>
              <a:buAutoNum type="alphaLcPeriod"/>
            </a:pPr>
            <a:r>
              <a:rPr lang="en-US" sz="2800" dirty="0"/>
              <a:t>I can name the various user roles and explain what each role can do (e.g., submitter, editor, approver, read-only, etc.). </a:t>
            </a:r>
          </a:p>
          <a:p>
            <a:pPr marL="1371600" lvl="2" indent="-457200">
              <a:buFont typeface="+mj-lt"/>
              <a:buAutoNum type="alphaLcPeriod"/>
            </a:pPr>
            <a:r>
              <a:rPr lang="en-US" sz="2800" dirty="0"/>
              <a:t>I can explain how to begin a 2024–25 grant application. </a:t>
            </a:r>
          </a:p>
          <a:p>
            <a:pPr marL="0" indent="0">
              <a:buNone/>
            </a:pPr>
            <a:endParaRPr lang="en-US" dirty="0"/>
          </a:p>
        </p:txBody>
      </p:sp>
      <p:pic>
        <p:nvPicPr>
          <p:cNvPr id="7" name="Graphic 6" descr="Head with gears outline">
            <a:extLst>
              <a:ext uri="{FF2B5EF4-FFF2-40B4-BE49-F238E27FC236}">
                <a16:creationId xmlns:a16="http://schemas.microsoft.com/office/drawing/2014/main" id="{B8CEC018-1670-4F66-3C7A-BF998FC311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8190" y="1529362"/>
            <a:ext cx="1635619" cy="1635619"/>
          </a:xfrm>
          <a:prstGeom prst="rect">
            <a:avLst/>
          </a:prstGeom>
        </p:spPr>
      </p:pic>
      <p:sp>
        <p:nvSpPr>
          <p:cNvPr id="4" name="Slide Number Placeholder 3">
            <a:extLst>
              <a:ext uri="{FF2B5EF4-FFF2-40B4-BE49-F238E27FC236}">
                <a16:creationId xmlns:a16="http://schemas.microsoft.com/office/drawing/2014/main" id="{62B01ABE-6738-FAD9-EEA1-4D2702ED8C09}"/>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38</a:t>
            </a:fld>
            <a:endParaRPr lang="en-US" altLang="en-US" dirty="0"/>
          </a:p>
        </p:txBody>
      </p:sp>
    </p:spTree>
    <p:extLst>
      <p:ext uri="{BB962C8B-B14F-4D97-AF65-F5344CB8AC3E}">
        <p14:creationId xmlns:p14="http://schemas.microsoft.com/office/powerpoint/2010/main" val="2508673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Questions &amp; Answers </a:t>
            </a:r>
          </a:p>
        </p:txBody>
      </p:sp>
      <p:pic>
        <p:nvPicPr>
          <p:cNvPr id="4" name="Graphic 3" descr="Questions with solid fill">
            <a:extLst>
              <a:ext uri="{FF2B5EF4-FFF2-40B4-BE49-F238E27FC236}">
                <a16:creationId xmlns:a16="http://schemas.microsoft.com/office/drawing/2014/main" id="{F8162838-A2C7-CD29-53C2-883F25127D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9594" y="2121490"/>
            <a:ext cx="3292810" cy="3292810"/>
          </a:xfrm>
          <a:prstGeom prst="rect">
            <a:avLst/>
          </a:prstGeom>
        </p:spPr>
      </p:pic>
    </p:spTree>
    <p:extLst>
      <p:ext uri="{BB962C8B-B14F-4D97-AF65-F5344CB8AC3E}">
        <p14:creationId xmlns:p14="http://schemas.microsoft.com/office/powerpoint/2010/main" val="210878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475452" y="1215735"/>
            <a:ext cx="11241095" cy="5228527"/>
          </a:xfrm>
        </p:spPr>
        <p:txBody>
          <a:bodyPr>
            <a:normAutofit/>
          </a:bodyPr>
          <a:lstStyle/>
          <a:p>
            <a:r>
              <a:rPr lang="en-US" dirty="0"/>
              <a:t>Microphones have been muted to minimize background noise.</a:t>
            </a:r>
          </a:p>
          <a:p>
            <a:pPr marL="0" indent="0">
              <a:buNone/>
            </a:pPr>
            <a:endParaRPr lang="en-US" sz="900" dirty="0"/>
          </a:p>
          <a:p>
            <a:r>
              <a:rPr lang="en-US" dirty="0"/>
              <a:t>Please use the </a:t>
            </a:r>
            <a:r>
              <a:rPr lang="en-US" b="1" dirty="0"/>
              <a:t>Q&amp;A </a:t>
            </a:r>
            <a:r>
              <a:rPr lang="en-US" dirty="0"/>
              <a:t>Zoom feature for questions. You can </a:t>
            </a:r>
            <a:r>
              <a:rPr lang="en-US" b="1" dirty="0"/>
              <a:t>upvote</a:t>
            </a:r>
            <a:r>
              <a:rPr lang="en-US" dirty="0"/>
              <a:t> questions in the Q&amp;A; we will address questions with the most votes first. </a:t>
            </a:r>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pPr marL="0" indent="0">
              <a:buNone/>
            </a:pPr>
            <a:endParaRPr lang="en-US" sz="1100" dirty="0"/>
          </a:p>
          <a:p>
            <a:r>
              <a:rPr lang="en-US" dirty="0"/>
              <a:t>The slides and recording will be posted to the </a:t>
            </a:r>
            <a:r>
              <a:rPr lang="en-US" dirty="0">
                <a:hlinkClick r:id="rId3"/>
              </a:rPr>
              <a:t>Los Angeles County Office of Education MEP Online Systems website</a:t>
            </a:r>
            <a:r>
              <a:rPr lang="en-US" dirty="0"/>
              <a:t>. </a:t>
            </a: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p:txBody>
          <a:bodyPr>
            <a:normAutofit/>
          </a:bodyPr>
          <a:lstStyle/>
          <a:p>
            <a:r>
              <a:rPr lang="en-US" b="1" dirty="0"/>
              <a:t>Housekeeping</a:t>
            </a:r>
          </a:p>
        </p:txBody>
      </p:sp>
      <p:grpSp>
        <p:nvGrpSpPr>
          <p:cNvPr id="9" name="Group 8" descr="Zoom toolbar showing the Q&amp;A button.">
            <a:extLst>
              <a:ext uri="{FF2B5EF4-FFF2-40B4-BE49-F238E27FC236}">
                <a16:creationId xmlns:a16="http://schemas.microsoft.com/office/drawing/2014/main" id="{9996666E-068D-2A2F-E847-13338FDF515D}"/>
              </a:ext>
            </a:extLst>
          </p:cNvPr>
          <p:cNvGrpSpPr/>
          <p:nvPr/>
        </p:nvGrpSpPr>
        <p:grpSpPr>
          <a:xfrm>
            <a:off x="2766397" y="4095498"/>
            <a:ext cx="6233433" cy="1064333"/>
            <a:chOff x="2420710" y="4095498"/>
            <a:chExt cx="6233433" cy="1064333"/>
          </a:xfrm>
        </p:grpSpPr>
        <p:pic>
          <p:nvPicPr>
            <p:cNvPr id="7" name="Picture 6" descr="A screen shot of a computer&#10;&#10;Description automatically generated">
              <a:extLst>
                <a:ext uri="{FF2B5EF4-FFF2-40B4-BE49-F238E27FC236}">
                  <a16:creationId xmlns:a16="http://schemas.microsoft.com/office/drawing/2014/main" id="{494DCC55-CD30-D684-C494-577EE7F78E82}"/>
                </a:ext>
              </a:extLst>
            </p:cNvPr>
            <p:cNvPicPr>
              <a:picLocks noChangeAspect="1"/>
            </p:cNvPicPr>
            <p:nvPr/>
          </p:nvPicPr>
          <p:blipFill rotWithShape="1">
            <a:blip r:embed="rId4">
              <a:extLst>
                <a:ext uri="{28A0092B-C50C-407E-A947-70E740481C1C}">
                  <a14:useLocalDpi xmlns:a14="http://schemas.microsoft.com/office/drawing/2010/main" val="0"/>
                </a:ext>
              </a:extLst>
            </a:blip>
            <a:srcRect t="68440" r="15198" b="2140"/>
            <a:stretch/>
          </p:blipFill>
          <p:spPr>
            <a:xfrm>
              <a:off x="2420710" y="4095498"/>
              <a:ext cx="6233433" cy="1064333"/>
            </a:xfrm>
            <a:prstGeom prst="rect">
              <a:avLst/>
            </a:prstGeom>
          </p:spPr>
        </p:pic>
        <p:sp>
          <p:nvSpPr>
            <p:cNvPr id="8" name="Rectangle 7">
              <a:extLst>
                <a:ext uri="{FF2B5EF4-FFF2-40B4-BE49-F238E27FC236}">
                  <a16:creationId xmlns:a16="http://schemas.microsoft.com/office/drawing/2014/main" id="{03AC7214-31D1-4FB0-A1BA-116590EEF98D}"/>
                </a:ext>
              </a:extLst>
            </p:cNvPr>
            <p:cNvSpPr/>
            <p:nvPr/>
          </p:nvSpPr>
          <p:spPr>
            <a:xfrm>
              <a:off x="5609063" y="4259766"/>
              <a:ext cx="1542851" cy="90006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3">
            <a:extLst>
              <a:ext uri="{FF2B5EF4-FFF2-40B4-BE49-F238E27FC236}">
                <a16:creationId xmlns:a16="http://schemas.microsoft.com/office/drawing/2014/main" id="{BB2F5978-BFEC-E844-89C2-69BDA623B2ED}"/>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4</a:t>
            </a:fld>
            <a:endParaRPr lang="en-US" altLang="en-US" dirty="0"/>
          </a:p>
        </p:txBody>
      </p:sp>
    </p:spTree>
    <p:extLst>
      <p:ext uri="{BB962C8B-B14F-4D97-AF65-F5344CB8AC3E}">
        <p14:creationId xmlns:p14="http://schemas.microsoft.com/office/powerpoint/2010/main" val="2165363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Navigating a Plan</a:t>
            </a:r>
          </a:p>
        </p:txBody>
      </p:sp>
      <p:pic>
        <p:nvPicPr>
          <p:cNvPr id="5" name="Graphic 4" descr="Compass">
            <a:extLst>
              <a:ext uri="{FF2B5EF4-FFF2-40B4-BE49-F238E27FC236}">
                <a16:creationId xmlns:a16="http://schemas.microsoft.com/office/drawing/2014/main" id="{D5E351D1-7AC7-8991-A440-5C9231CA7D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9089" y="2248490"/>
            <a:ext cx="3173819" cy="3173819"/>
          </a:xfrm>
          <a:prstGeom prst="rect">
            <a:avLst/>
          </a:prstGeom>
        </p:spPr>
      </p:pic>
    </p:spTree>
    <p:extLst>
      <p:ext uri="{BB962C8B-B14F-4D97-AF65-F5344CB8AC3E}">
        <p14:creationId xmlns:p14="http://schemas.microsoft.com/office/powerpoint/2010/main" val="48393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1899"/>
            <a:ext cx="11887200" cy="1325563"/>
          </a:xfrm>
        </p:spPr>
        <p:txBody>
          <a:bodyPr/>
          <a:lstStyle/>
          <a:p>
            <a:r>
              <a:rPr lang="en-US" b="1" dirty="0"/>
              <a:t>Navigate the eMEP System Toolbar</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41</a:t>
            </a:fld>
            <a:endParaRPr lang="en-US" altLang="en-US"/>
          </a:p>
        </p:txBody>
      </p:sp>
      <p:sp>
        <p:nvSpPr>
          <p:cNvPr id="10" name="Rectangle 9" descr="blank box">
            <a:extLst>
              <a:ext uri="{FF2B5EF4-FFF2-40B4-BE49-F238E27FC236}">
                <a16:creationId xmlns:a16="http://schemas.microsoft.com/office/drawing/2014/main" id="{DE29AF75-F7F0-2BAE-71B7-1F99BD3BBEB6}"/>
              </a:ext>
            </a:extLst>
          </p:cNvPr>
          <p:cNvSpPr/>
          <p:nvPr/>
        </p:nvSpPr>
        <p:spPr>
          <a:xfrm>
            <a:off x="1295401" y="3800475"/>
            <a:ext cx="6291263"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9" name="Group 8" descr="eMEP System Toolbar">
            <a:extLst>
              <a:ext uri="{FF2B5EF4-FFF2-40B4-BE49-F238E27FC236}">
                <a16:creationId xmlns:a16="http://schemas.microsoft.com/office/drawing/2014/main" id="{568E77A8-558D-9B7A-00D3-1E0FF4798C6B}"/>
              </a:ext>
            </a:extLst>
          </p:cNvPr>
          <p:cNvGrpSpPr/>
          <p:nvPr/>
        </p:nvGrpSpPr>
        <p:grpSpPr>
          <a:xfrm>
            <a:off x="628650" y="2494373"/>
            <a:ext cx="10953750" cy="1869254"/>
            <a:chOff x="619125" y="2396360"/>
            <a:chExt cx="10953750" cy="1869254"/>
          </a:xfrm>
        </p:grpSpPr>
        <p:pic>
          <p:nvPicPr>
            <p:cNvPr id="12" name="Picture 11" descr="Text">
              <a:extLst>
                <a:ext uri="{FF2B5EF4-FFF2-40B4-BE49-F238E27FC236}">
                  <a16:creationId xmlns:a16="http://schemas.microsoft.com/office/drawing/2014/main" id="{4F93F5E5-150A-5499-0D50-9D0B3B6D2616}"/>
                </a:ext>
              </a:extLst>
            </p:cNvPr>
            <p:cNvPicPr>
              <a:picLocks noChangeAspect="1"/>
            </p:cNvPicPr>
            <p:nvPr/>
          </p:nvPicPr>
          <p:blipFill rotWithShape="1">
            <a:blip r:embed="rId3"/>
            <a:srcRect t="16865" b="5463"/>
            <a:stretch/>
          </p:blipFill>
          <p:spPr>
            <a:xfrm>
              <a:off x="619125" y="2615804"/>
              <a:ext cx="10953750" cy="1649810"/>
            </a:xfrm>
            <a:prstGeom prst="rect">
              <a:avLst/>
            </a:prstGeom>
            <a:ln>
              <a:solidFill>
                <a:schemeClr val="tx1"/>
              </a:solidFill>
            </a:ln>
          </p:spPr>
        </p:pic>
        <p:sp>
          <p:nvSpPr>
            <p:cNvPr id="13" name="Rectangle 12" descr="blank rectangle">
              <a:extLst>
                <a:ext uri="{FF2B5EF4-FFF2-40B4-BE49-F238E27FC236}">
                  <a16:creationId xmlns:a16="http://schemas.microsoft.com/office/drawing/2014/main" id="{635CDAD9-0548-088D-905C-269156848A6D}"/>
                </a:ext>
              </a:extLst>
            </p:cNvPr>
            <p:cNvSpPr/>
            <p:nvPr/>
          </p:nvSpPr>
          <p:spPr>
            <a:xfrm>
              <a:off x="719139" y="3479800"/>
              <a:ext cx="6786562" cy="3143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Arrow: Right 2">
              <a:extLst>
                <a:ext uri="{FF2B5EF4-FFF2-40B4-BE49-F238E27FC236}">
                  <a16:creationId xmlns:a16="http://schemas.microsoft.com/office/drawing/2014/main" id="{E078B4F5-BEC1-83E4-C9BE-BF85713D2AFE}"/>
                </a:ext>
              </a:extLst>
            </p:cNvPr>
            <p:cNvSpPr/>
            <p:nvPr/>
          </p:nvSpPr>
          <p:spPr>
            <a:xfrm>
              <a:off x="3178970" y="2396360"/>
              <a:ext cx="1866900" cy="68974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42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1899"/>
            <a:ext cx="11887200" cy="1325563"/>
          </a:xfrm>
        </p:spPr>
        <p:txBody>
          <a:bodyPr/>
          <a:lstStyle/>
          <a:p>
            <a:r>
              <a:rPr lang="en-US" b="1" dirty="0"/>
              <a:t>Plan Index Page</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42</a:t>
            </a:fld>
            <a:endParaRPr lang="en-US" altLang="en-US"/>
          </a:p>
        </p:txBody>
      </p:sp>
      <p:sp>
        <p:nvSpPr>
          <p:cNvPr id="10" name="Rectangle 9" descr="blank box">
            <a:extLst>
              <a:ext uri="{FF2B5EF4-FFF2-40B4-BE49-F238E27FC236}">
                <a16:creationId xmlns:a16="http://schemas.microsoft.com/office/drawing/2014/main" id="{DE29AF75-F7F0-2BAE-71B7-1F99BD3BBEB6}"/>
              </a:ext>
            </a:extLst>
          </p:cNvPr>
          <p:cNvSpPr/>
          <p:nvPr/>
        </p:nvSpPr>
        <p:spPr>
          <a:xfrm>
            <a:off x="1295401" y="3800475"/>
            <a:ext cx="6291263"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Group 5" descr="Screenshot of the Plan Index page showing the &quot;Edit Section&quot; link">
            <a:extLst>
              <a:ext uri="{FF2B5EF4-FFF2-40B4-BE49-F238E27FC236}">
                <a16:creationId xmlns:a16="http://schemas.microsoft.com/office/drawing/2014/main" id="{F2544675-4CF3-5C25-2202-F01C244BBA9E}"/>
              </a:ext>
            </a:extLst>
          </p:cNvPr>
          <p:cNvGrpSpPr/>
          <p:nvPr/>
        </p:nvGrpSpPr>
        <p:grpSpPr>
          <a:xfrm>
            <a:off x="1884947" y="1534009"/>
            <a:ext cx="8422105" cy="4840742"/>
            <a:chOff x="2175024" y="1380104"/>
            <a:chExt cx="8422105" cy="4840742"/>
          </a:xfrm>
        </p:grpSpPr>
        <p:pic>
          <p:nvPicPr>
            <p:cNvPr id="8" name="Picture 7">
              <a:extLst>
                <a:ext uri="{FF2B5EF4-FFF2-40B4-BE49-F238E27FC236}">
                  <a16:creationId xmlns:a16="http://schemas.microsoft.com/office/drawing/2014/main" id="{81156E6F-F179-F1FF-6FA8-D4994D227EBB}"/>
                </a:ext>
              </a:extLst>
            </p:cNvPr>
            <p:cNvPicPr>
              <a:picLocks noChangeAspect="1"/>
            </p:cNvPicPr>
            <p:nvPr/>
          </p:nvPicPr>
          <p:blipFill>
            <a:blip r:embed="rId3"/>
            <a:stretch>
              <a:fillRect/>
            </a:stretch>
          </p:blipFill>
          <p:spPr>
            <a:xfrm>
              <a:off x="2229853" y="1380104"/>
              <a:ext cx="8367276" cy="4840742"/>
            </a:xfrm>
            <a:prstGeom prst="rect">
              <a:avLst/>
            </a:prstGeom>
            <a:ln w="38100" cap="sq">
              <a:solidFill>
                <a:srgbClr val="000000"/>
              </a:solidFill>
              <a:prstDash val="solid"/>
              <a:miter lim="800000"/>
            </a:ln>
            <a:effectLst/>
          </p:spPr>
        </p:pic>
        <p:sp>
          <p:nvSpPr>
            <p:cNvPr id="3" name="Rectangle 2">
              <a:extLst>
                <a:ext uri="{FF2B5EF4-FFF2-40B4-BE49-F238E27FC236}">
                  <a16:creationId xmlns:a16="http://schemas.microsoft.com/office/drawing/2014/main" id="{E04117F9-30D2-AD32-C866-66B2F8942F12}"/>
                </a:ext>
              </a:extLst>
            </p:cNvPr>
            <p:cNvSpPr/>
            <p:nvPr/>
          </p:nvSpPr>
          <p:spPr>
            <a:xfrm>
              <a:off x="2175024" y="1391614"/>
              <a:ext cx="1065481" cy="3657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angle 4">
              <a:extLst>
                <a:ext uri="{FF2B5EF4-FFF2-40B4-BE49-F238E27FC236}">
                  <a16:creationId xmlns:a16="http://schemas.microsoft.com/office/drawing/2014/main" id="{14B3B5B8-9FF9-1234-DE5F-09A12D085A72}"/>
                </a:ext>
              </a:extLst>
            </p:cNvPr>
            <p:cNvSpPr/>
            <p:nvPr/>
          </p:nvSpPr>
          <p:spPr>
            <a:xfrm>
              <a:off x="9429405" y="3450757"/>
              <a:ext cx="914400" cy="27432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062736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Update Status &amp; Save Buttons</a:t>
            </a:r>
          </a:p>
        </p:txBody>
      </p:sp>
      <p:sp>
        <p:nvSpPr>
          <p:cNvPr id="4" name="Slide Number Placeholder 3"/>
          <p:cNvSpPr>
            <a:spLocks noGrp="1"/>
          </p:cNvSpPr>
          <p:nvPr>
            <p:ph type="sldNum" sz="quarter" idx="12"/>
          </p:nvPr>
        </p:nvSpPr>
        <p: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D6029DA4-09B0-4A2D-AA4B-CC45A202471A}" type="slidenum">
              <a:rPr lang="en-US" altLang="en-US" smtClean="0"/>
              <a:pPr/>
              <a:t>43</a:t>
            </a:fld>
            <a:endParaRPr lang="en-US" altLang="en-US"/>
          </a:p>
        </p:txBody>
      </p:sp>
      <p:pic>
        <p:nvPicPr>
          <p:cNvPr id="6" name="Picture 5" descr="Screenshot showing a dropdown menu in &quot;draft&quot; status">
            <a:extLst>
              <a:ext uri="{FF2B5EF4-FFF2-40B4-BE49-F238E27FC236}">
                <a16:creationId xmlns:a16="http://schemas.microsoft.com/office/drawing/2014/main" id="{EC616596-E21F-E414-FDBA-B1025001F813}"/>
              </a:ext>
            </a:extLst>
          </p:cNvPr>
          <p:cNvPicPr>
            <a:picLocks noChangeAspect="1"/>
          </p:cNvPicPr>
          <p:nvPr/>
        </p:nvPicPr>
        <p:blipFill rotWithShape="1">
          <a:blip r:embed="rId3"/>
          <a:srcRect l="5485" r="11531" b="4337"/>
          <a:stretch/>
        </p:blipFill>
        <p:spPr>
          <a:xfrm>
            <a:off x="1207146" y="5112481"/>
            <a:ext cx="4181287" cy="1208660"/>
          </a:xfrm>
          <a:prstGeom prst="rect">
            <a:avLst/>
          </a:prstGeom>
          <a:ln>
            <a:solidFill>
              <a:schemeClr val="tx1"/>
            </a:solidFill>
          </a:ln>
        </p:spPr>
      </p:pic>
      <p:pic>
        <p:nvPicPr>
          <p:cNvPr id="8" name="Picture 7" descr="Screenshot showing 2 &quot;Save&quot; buttons">
            <a:extLst>
              <a:ext uri="{FF2B5EF4-FFF2-40B4-BE49-F238E27FC236}">
                <a16:creationId xmlns:a16="http://schemas.microsoft.com/office/drawing/2014/main" id="{4B44CD13-D371-4127-BF33-C5FC1F0A9EA3}"/>
              </a:ext>
            </a:extLst>
          </p:cNvPr>
          <p:cNvPicPr>
            <a:picLocks noChangeAspect="1"/>
          </p:cNvPicPr>
          <p:nvPr/>
        </p:nvPicPr>
        <p:blipFill rotWithShape="1">
          <a:blip r:embed="rId4"/>
          <a:srcRect t="27638"/>
          <a:stretch/>
        </p:blipFill>
        <p:spPr>
          <a:xfrm>
            <a:off x="2214562" y="2556640"/>
            <a:ext cx="7762875" cy="978730"/>
          </a:xfrm>
          <a:prstGeom prst="rect">
            <a:avLst/>
          </a:prstGeom>
          <a:ln>
            <a:solidFill>
              <a:schemeClr val="tx1"/>
            </a:solidFill>
          </a:ln>
        </p:spPr>
      </p:pic>
      <p:sp>
        <p:nvSpPr>
          <p:cNvPr id="3" name="TextBox 2">
            <a:extLst>
              <a:ext uri="{FF2B5EF4-FFF2-40B4-BE49-F238E27FC236}">
                <a16:creationId xmlns:a16="http://schemas.microsoft.com/office/drawing/2014/main" id="{8935C8D0-CB0C-173D-3562-DE1B15F697D1}"/>
              </a:ext>
            </a:extLst>
          </p:cNvPr>
          <p:cNvSpPr txBox="1"/>
          <p:nvPr/>
        </p:nvSpPr>
        <p:spPr>
          <a:xfrm>
            <a:off x="152400" y="1380220"/>
            <a:ext cx="11887200" cy="978729"/>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3200" dirty="0">
                <a:solidFill>
                  <a:srgbClr val="0C4A6D"/>
                </a:solidFill>
                <a:latin typeface="Arial" panose="020B0604020202020204"/>
              </a:rPr>
              <a:t>Make sure that after entering any information into your plan you click one of the “Save” buttons at the bottom of the page. </a:t>
            </a:r>
          </a:p>
        </p:txBody>
      </p:sp>
      <p:sp>
        <p:nvSpPr>
          <p:cNvPr id="5" name="TextBox 4">
            <a:extLst>
              <a:ext uri="{FF2B5EF4-FFF2-40B4-BE49-F238E27FC236}">
                <a16:creationId xmlns:a16="http://schemas.microsoft.com/office/drawing/2014/main" id="{189DDBC3-2B53-0DE4-31DC-6C97A9D3018A}"/>
              </a:ext>
            </a:extLst>
          </p:cNvPr>
          <p:cNvSpPr txBox="1"/>
          <p:nvPr/>
        </p:nvSpPr>
        <p:spPr>
          <a:xfrm>
            <a:off x="38098" y="3993577"/>
            <a:ext cx="11887200" cy="978729"/>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3200" dirty="0">
                <a:solidFill>
                  <a:srgbClr val="0C4A6D"/>
                </a:solidFill>
                <a:latin typeface="Arial" panose="020B0604020202020204"/>
              </a:rPr>
              <a:t>After you have finished editing all tabs, change the status from “Draft” to “Completed.” </a:t>
            </a:r>
          </a:p>
        </p:txBody>
      </p:sp>
      <p:sp>
        <p:nvSpPr>
          <p:cNvPr id="7" name="Arrow: Right 6">
            <a:extLst>
              <a:ext uri="{FF2B5EF4-FFF2-40B4-BE49-F238E27FC236}">
                <a16:creationId xmlns:a16="http://schemas.microsoft.com/office/drawing/2014/main" id="{0B58B2E6-A085-D361-76EC-FFB23A25EF01}"/>
              </a:ext>
              <a:ext uri="{C183D7F6-B498-43B3-948B-1728B52AA6E4}">
                <adec:decorative xmlns:adec="http://schemas.microsoft.com/office/drawing/2017/decorative" val="1"/>
              </a:ext>
            </a:extLst>
          </p:cNvPr>
          <p:cNvSpPr/>
          <p:nvPr/>
        </p:nvSpPr>
        <p:spPr>
          <a:xfrm>
            <a:off x="5851067" y="5442567"/>
            <a:ext cx="1121231" cy="484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reenshot showing a dropdown menu in &quot;Completed&quot; status">
            <a:extLst>
              <a:ext uri="{FF2B5EF4-FFF2-40B4-BE49-F238E27FC236}">
                <a16:creationId xmlns:a16="http://schemas.microsoft.com/office/drawing/2014/main" id="{E4DCAC5E-1C86-F554-7443-79A93A74E865}"/>
              </a:ext>
            </a:extLst>
          </p:cNvPr>
          <p:cNvPicPr>
            <a:picLocks noChangeAspect="1"/>
          </p:cNvPicPr>
          <p:nvPr/>
        </p:nvPicPr>
        <p:blipFill rotWithShape="1">
          <a:blip r:embed="rId5"/>
          <a:srcRect b="8374"/>
          <a:stretch/>
        </p:blipFill>
        <p:spPr>
          <a:xfrm>
            <a:off x="7401113" y="5045712"/>
            <a:ext cx="4181287" cy="1263464"/>
          </a:xfrm>
          <a:prstGeom prst="rect">
            <a:avLst/>
          </a:prstGeom>
          <a:ln>
            <a:solidFill>
              <a:schemeClr val="tx1"/>
            </a:solidFill>
          </a:ln>
        </p:spPr>
      </p:pic>
      <p:sp>
        <p:nvSpPr>
          <p:cNvPr id="11" name="Rectangle 10">
            <a:extLst>
              <a:ext uri="{FF2B5EF4-FFF2-40B4-BE49-F238E27FC236}">
                <a16:creationId xmlns:a16="http://schemas.microsoft.com/office/drawing/2014/main" id="{905074E9-82C8-9A4B-908F-5B2A48027BDA}"/>
              </a:ext>
              <a:ext uri="{C183D7F6-B498-43B3-948B-1728B52AA6E4}">
                <adec:decorative xmlns:adec="http://schemas.microsoft.com/office/drawing/2017/decorative" val="1"/>
              </a:ext>
            </a:extLst>
          </p:cNvPr>
          <p:cNvSpPr/>
          <p:nvPr/>
        </p:nvSpPr>
        <p:spPr>
          <a:xfrm>
            <a:off x="2729304" y="3119564"/>
            <a:ext cx="4242994" cy="39976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angle 11">
            <a:extLst>
              <a:ext uri="{FF2B5EF4-FFF2-40B4-BE49-F238E27FC236}">
                <a16:creationId xmlns:a16="http://schemas.microsoft.com/office/drawing/2014/main" id="{462FEB74-14AC-A4C8-AD3A-27818846A109}"/>
              </a:ext>
              <a:ext uri="{C183D7F6-B498-43B3-948B-1728B52AA6E4}">
                <adec:decorative xmlns:adec="http://schemas.microsoft.com/office/drawing/2017/decorative" val="1"/>
              </a:ext>
            </a:extLst>
          </p:cNvPr>
          <p:cNvSpPr/>
          <p:nvPr/>
        </p:nvSpPr>
        <p:spPr>
          <a:xfrm>
            <a:off x="8670278" y="5684917"/>
            <a:ext cx="2314576" cy="27577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9117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Application Sections</a:t>
            </a:r>
          </a:p>
        </p:txBody>
      </p:sp>
      <p:pic>
        <p:nvPicPr>
          <p:cNvPr id="4" name="Graphic 3" descr="Checklist with solid fill">
            <a:extLst>
              <a:ext uri="{FF2B5EF4-FFF2-40B4-BE49-F238E27FC236}">
                <a16:creationId xmlns:a16="http://schemas.microsoft.com/office/drawing/2014/main" id="{D28BDB5F-988C-0B32-9A34-B4216F3FB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6394" y="2121490"/>
            <a:ext cx="3479209" cy="3479209"/>
          </a:xfrm>
          <a:prstGeom prst="rect">
            <a:avLst/>
          </a:prstGeom>
        </p:spPr>
      </p:pic>
    </p:spTree>
    <p:extLst>
      <p:ext uri="{BB962C8B-B14F-4D97-AF65-F5344CB8AC3E}">
        <p14:creationId xmlns:p14="http://schemas.microsoft.com/office/powerpoint/2010/main" val="2786732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 General Information </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45</a:t>
            </a:fld>
            <a:endParaRPr lang="en-US" altLang="en-US"/>
          </a:p>
        </p:txBody>
      </p:sp>
      <p:sp>
        <p:nvSpPr>
          <p:cNvPr id="5" name="TextBox 4">
            <a:extLst>
              <a:ext uri="{FF2B5EF4-FFF2-40B4-BE49-F238E27FC236}">
                <a16:creationId xmlns:a16="http://schemas.microsoft.com/office/drawing/2014/main" id="{E6E8EAFE-1104-A1C6-F0BC-D5ADE2C44FEB}"/>
              </a:ext>
            </a:extLst>
          </p:cNvPr>
          <p:cNvSpPr txBox="1"/>
          <p:nvPr/>
        </p:nvSpPr>
        <p:spPr>
          <a:xfrm>
            <a:off x="842963" y="5991508"/>
            <a:ext cx="11696700"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Reminder: Regions complete Section 1 for their DSAs and MOUs.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11" name="Group 10" descr="Screenshot of Section 1, General Information tab. ">
            <a:extLst>
              <a:ext uri="{FF2B5EF4-FFF2-40B4-BE49-F238E27FC236}">
                <a16:creationId xmlns:a16="http://schemas.microsoft.com/office/drawing/2014/main" id="{38770DA6-E36D-953C-F9AA-DD9638EF1685}"/>
              </a:ext>
            </a:extLst>
          </p:cNvPr>
          <p:cNvGrpSpPr/>
          <p:nvPr/>
        </p:nvGrpSpPr>
        <p:grpSpPr>
          <a:xfrm>
            <a:off x="2161970" y="1322845"/>
            <a:ext cx="7348106" cy="4418826"/>
            <a:chOff x="2161970" y="1322845"/>
            <a:chExt cx="7348106" cy="4418826"/>
          </a:xfrm>
        </p:grpSpPr>
        <p:grpSp>
          <p:nvGrpSpPr>
            <p:cNvPr id="8" name="Group 7">
              <a:extLst>
                <a:ext uri="{FF2B5EF4-FFF2-40B4-BE49-F238E27FC236}">
                  <a16:creationId xmlns:a16="http://schemas.microsoft.com/office/drawing/2014/main" id="{B8BF1EB7-6FFF-ED1B-7A64-502632F2FAB0}"/>
                </a:ext>
              </a:extLst>
            </p:cNvPr>
            <p:cNvGrpSpPr/>
            <p:nvPr/>
          </p:nvGrpSpPr>
          <p:grpSpPr>
            <a:xfrm>
              <a:off x="2681924" y="1322845"/>
              <a:ext cx="6828152" cy="4418826"/>
              <a:chOff x="2681924" y="1322845"/>
              <a:chExt cx="6828152" cy="4418826"/>
            </a:xfrm>
          </p:grpSpPr>
          <p:pic>
            <p:nvPicPr>
              <p:cNvPr id="13" name="Picture 12" descr="Graphical user interface, application">
                <a:extLst>
                  <a:ext uri="{FF2B5EF4-FFF2-40B4-BE49-F238E27FC236}">
                    <a16:creationId xmlns:a16="http://schemas.microsoft.com/office/drawing/2014/main" id="{E4BCDE39-4130-4E75-B40F-C6096DA4C8F2}"/>
                  </a:ext>
                </a:extLst>
              </p:cNvPr>
              <p:cNvPicPr>
                <a:picLocks noChangeAspect="1"/>
              </p:cNvPicPr>
              <p:nvPr/>
            </p:nvPicPr>
            <p:blipFill rotWithShape="1">
              <a:blip r:embed="rId3"/>
              <a:srcRect l="50000" t="5514" r="17031" b="14537"/>
              <a:stretch/>
            </p:blipFill>
            <p:spPr>
              <a:xfrm>
                <a:off x="2681924" y="1322845"/>
                <a:ext cx="6828152" cy="4418826"/>
              </a:xfrm>
              <a:prstGeom prst="rect">
                <a:avLst/>
              </a:prstGeom>
              <a:ln>
                <a:solidFill>
                  <a:schemeClr val="tx1"/>
                </a:solidFill>
              </a:ln>
            </p:spPr>
          </p:pic>
          <p:sp>
            <p:nvSpPr>
              <p:cNvPr id="14" name="Rectangle 13" descr="Red Box">
                <a:extLst>
                  <a:ext uri="{FF2B5EF4-FFF2-40B4-BE49-F238E27FC236}">
                    <a16:creationId xmlns:a16="http://schemas.microsoft.com/office/drawing/2014/main" id="{D10C89C1-CD32-3C45-1FD1-CA94B9450939}"/>
                  </a:ext>
                </a:extLst>
              </p:cNvPr>
              <p:cNvSpPr/>
              <p:nvPr/>
            </p:nvSpPr>
            <p:spPr>
              <a:xfrm>
                <a:off x="3532094" y="2648409"/>
                <a:ext cx="2151529" cy="17801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0" name="Arrow: Right 9">
              <a:extLst>
                <a:ext uri="{FF2B5EF4-FFF2-40B4-BE49-F238E27FC236}">
                  <a16:creationId xmlns:a16="http://schemas.microsoft.com/office/drawing/2014/main" id="{BDD1F82A-7E6A-91EB-D7C6-900916461CC4}"/>
                </a:ext>
              </a:extLst>
            </p:cNvPr>
            <p:cNvSpPr/>
            <p:nvPr/>
          </p:nvSpPr>
          <p:spPr>
            <a:xfrm>
              <a:off x="2161970" y="2494536"/>
              <a:ext cx="573741" cy="3048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2478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 Funding Allocations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46</a:t>
            </a:fld>
            <a:endParaRPr lang="en-US" altLang="en-US"/>
          </a:p>
        </p:txBody>
      </p:sp>
      <p:sp>
        <p:nvSpPr>
          <p:cNvPr id="3" name="TextBox 2">
            <a:extLst>
              <a:ext uri="{FF2B5EF4-FFF2-40B4-BE49-F238E27FC236}">
                <a16:creationId xmlns:a16="http://schemas.microsoft.com/office/drawing/2014/main" id="{204CE2BD-E091-4A1B-FC7C-F8037A9B7AE6}"/>
              </a:ext>
            </a:extLst>
          </p:cNvPr>
          <p:cNvSpPr txBox="1"/>
          <p:nvPr/>
        </p:nvSpPr>
        <p:spPr>
          <a:xfrm>
            <a:off x="903516" y="5790493"/>
            <a:ext cx="10828396"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Reminder: Regions complete Section 1 for their DSAs and MOUs.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7" name="Group 6" descr="Screenshot of Section 1, Funding Allocations tab">
            <a:extLst>
              <a:ext uri="{FF2B5EF4-FFF2-40B4-BE49-F238E27FC236}">
                <a16:creationId xmlns:a16="http://schemas.microsoft.com/office/drawing/2014/main" id="{8C3D576D-1F3D-D318-2654-75A4A223B59B}"/>
              </a:ext>
            </a:extLst>
          </p:cNvPr>
          <p:cNvGrpSpPr/>
          <p:nvPr/>
        </p:nvGrpSpPr>
        <p:grpSpPr>
          <a:xfrm>
            <a:off x="2942271" y="1417637"/>
            <a:ext cx="5769570" cy="4022725"/>
            <a:chOff x="2942271" y="1417637"/>
            <a:chExt cx="5769570" cy="4022725"/>
          </a:xfrm>
        </p:grpSpPr>
        <p:pic>
          <p:nvPicPr>
            <p:cNvPr id="5" name="Picture 4" descr="Table">
              <a:extLst>
                <a:ext uri="{FF2B5EF4-FFF2-40B4-BE49-F238E27FC236}">
                  <a16:creationId xmlns:a16="http://schemas.microsoft.com/office/drawing/2014/main" id="{7D1DF881-55E7-C60F-7D1F-AB73BE70B767}"/>
                </a:ext>
              </a:extLst>
            </p:cNvPr>
            <p:cNvPicPr>
              <a:picLocks noChangeAspect="1"/>
            </p:cNvPicPr>
            <p:nvPr/>
          </p:nvPicPr>
          <p:blipFill rotWithShape="1">
            <a:blip r:embed="rId3"/>
            <a:srcRect r="33856"/>
            <a:stretch/>
          </p:blipFill>
          <p:spPr>
            <a:xfrm>
              <a:off x="3480154" y="1417637"/>
              <a:ext cx="5231687" cy="4022725"/>
            </a:xfrm>
            <a:prstGeom prst="rect">
              <a:avLst/>
            </a:prstGeom>
            <a:ln>
              <a:solidFill>
                <a:schemeClr val="tx1"/>
              </a:solidFill>
            </a:ln>
          </p:spPr>
        </p:pic>
        <p:sp>
          <p:nvSpPr>
            <p:cNvPr id="6" name="Arrow: Right 5">
              <a:extLst>
                <a:ext uri="{FF2B5EF4-FFF2-40B4-BE49-F238E27FC236}">
                  <a16:creationId xmlns:a16="http://schemas.microsoft.com/office/drawing/2014/main" id="{D5B0EDD6-719D-5F87-B6C2-23D36F645405}"/>
                </a:ext>
              </a:extLst>
            </p:cNvPr>
            <p:cNvSpPr/>
            <p:nvPr/>
          </p:nvSpPr>
          <p:spPr>
            <a:xfrm>
              <a:off x="2942271" y="3234125"/>
              <a:ext cx="573741" cy="3048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7296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21251"/>
            <a:ext cx="11887200" cy="1325563"/>
          </a:xfrm>
        </p:spPr>
        <p:txBody>
          <a:bodyPr>
            <a:normAutofit/>
          </a:bodyPr>
          <a:lstStyle/>
          <a:p>
            <a:r>
              <a:rPr lang="en-US" b="1" dirty="0"/>
              <a:t>Section 2: Allocation and Student Profile</a:t>
            </a:r>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solidFill>
                  <a:prstClr val="black">
                    <a:tint val="75000"/>
                  </a:prstClr>
                </a:solidFill>
              </a:rPr>
              <a:pPr>
                <a:defRPr/>
              </a:pPr>
              <a:t>47</a:t>
            </a:fld>
            <a:endParaRPr lang="en-US" dirty="0">
              <a:solidFill>
                <a:prstClr val="black">
                  <a:tint val="75000"/>
                </a:prstClr>
              </a:solidFill>
            </a:endParaRPr>
          </a:p>
        </p:txBody>
      </p:sp>
      <p:grpSp>
        <p:nvGrpSpPr>
          <p:cNvPr id="9" name="Group 8" descr="Screenshot of Section 2: Allocation and Student profile and the edit link for a DSA/MOU.">
            <a:extLst>
              <a:ext uri="{FF2B5EF4-FFF2-40B4-BE49-F238E27FC236}">
                <a16:creationId xmlns:a16="http://schemas.microsoft.com/office/drawing/2014/main" id="{F58C97E6-6E80-2159-9685-C15D23F8D1AC}"/>
              </a:ext>
            </a:extLst>
          </p:cNvPr>
          <p:cNvGrpSpPr/>
          <p:nvPr/>
        </p:nvGrpSpPr>
        <p:grpSpPr>
          <a:xfrm>
            <a:off x="4268667" y="1807503"/>
            <a:ext cx="3654666" cy="4389765"/>
            <a:chOff x="3102600" y="1689484"/>
            <a:chExt cx="7034035" cy="4389765"/>
          </a:xfrm>
        </p:grpSpPr>
        <p:pic>
          <p:nvPicPr>
            <p:cNvPr id="7" name="Content Placeholder 14" descr="screenshot of section 2" title="screen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600" y="1689484"/>
              <a:ext cx="7034035" cy="4389765"/>
            </a:xfrm>
            <a:prstGeom prst="rect">
              <a:avLst/>
            </a:prstGeom>
            <a:ln w="12700" cap="sq">
              <a:solidFill>
                <a:srgbClr val="000000"/>
              </a:solidFill>
              <a:prstDash val="solid"/>
              <a:miter lim="800000"/>
            </a:ln>
            <a:effectLst/>
          </p:spPr>
        </p:pic>
        <p:sp>
          <p:nvSpPr>
            <p:cNvPr id="4" name="Rectangle 3" descr="red text box">
              <a:extLst>
                <a:ext uri="{FF2B5EF4-FFF2-40B4-BE49-F238E27FC236}">
                  <a16:creationId xmlns:a16="http://schemas.microsoft.com/office/drawing/2014/main" id="{48CD145C-CC0B-5666-8EFF-EA9A0610306E}"/>
                </a:ext>
              </a:extLst>
            </p:cNvPr>
            <p:cNvSpPr/>
            <p:nvPr/>
          </p:nvSpPr>
          <p:spPr>
            <a:xfrm>
              <a:off x="9235096" y="3124773"/>
              <a:ext cx="490863" cy="914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 name="TextBox 1">
            <a:extLst>
              <a:ext uri="{FF2B5EF4-FFF2-40B4-BE49-F238E27FC236}">
                <a16:creationId xmlns:a16="http://schemas.microsoft.com/office/drawing/2014/main" id="{1CC15644-4376-6D0E-1D71-8537928322DF}"/>
              </a:ext>
            </a:extLst>
          </p:cNvPr>
          <p:cNvSpPr txBox="1"/>
          <p:nvPr/>
        </p:nvSpPr>
        <p:spPr>
          <a:xfrm>
            <a:off x="2256596" y="1147027"/>
            <a:ext cx="7678807"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Updating DSA/MOU allocations for Regions.</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68830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a:spLocks noGrp="1"/>
          </p:cNvSpPr>
          <p:nvPr>
            <p:ph type="title"/>
          </p:nvPr>
        </p:nvSpPr>
        <p:spPr>
          <a:xfrm>
            <a:off x="0" y="193507"/>
            <a:ext cx="11887200" cy="850843"/>
          </a:xfrm>
        </p:spPr>
        <p:txBody>
          <a:bodyPr>
            <a:normAutofit fontScale="90000"/>
          </a:bodyPr>
          <a:lstStyle/>
          <a:p>
            <a:br>
              <a:rPr lang="en-US" b="1" dirty="0"/>
            </a:br>
            <a:r>
              <a:rPr lang="en-US" sz="4900" b="1" dirty="0"/>
              <a:t>Section 2: Allocation and Student Profile</a:t>
            </a:r>
          </a:p>
        </p:txBody>
      </p:sp>
      <p:sp>
        <p:nvSpPr>
          <p:cNvPr id="4" name="Slide Number Placeholder 3"/>
          <p:cNvSpPr>
            <a:spLocks noGrp="1"/>
          </p:cNvSpPr>
          <p:nvPr>
            <p:ph type="sldNum" sz="quarter" idx="12"/>
          </p:nvPr>
        </p:nvSpPr>
        <p:spPr>
          <a:xfrm>
            <a:off x="9074439" y="6236620"/>
            <a:ext cx="2844800" cy="365125"/>
          </a:xfrm>
        </p:spPr>
        <p:txBody>
          <a:bodyPr/>
          <a:lstStyle/>
          <a:p>
            <a:pPr algn="r">
              <a:defRPr/>
            </a:pPr>
            <a:fld id="{751F8256-9C6F-41C9-8458-3E5F6F1525E2}" type="slidenum">
              <a:rPr lang="en-US" smtClean="0">
                <a:solidFill>
                  <a:prstClr val="black">
                    <a:tint val="75000"/>
                  </a:prstClr>
                </a:solidFill>
              </a:rPr>
              <a:pPr algn="r">
                <a:defRPr/>
              </a:pPr>
              <a:t>48</a:t>
            </a:fld>
            <a:endParaRPr lang="en-US" dirty="0">
              <a:solidFill>
                <a:prstClr val="black">
                  <a:tint val="75000"/>
                </a:prstClr>
              </a:solidFill>
            </a:endParaRPr>
          </a:p>
        </p:txBody>
      </p:sp>
      <p:sp>
        <p:nvSpPr>
          <p:cNvPr id="2" name="TextBox 1" descr="red text box">
            <a:extLst>
              <a:ext uri="{FF2B5EF4-FFF2-40B4-BE49-F238E27FC236}">
                <a16:creationId xmlns:a16="http://schemas.microsoft.com/office/drawing/2014/main" id="{B11A61D8-4D0C-EE26-8738-82AE649113BB}"/>
              </a:ext>
            </a:extLst>
          </p:cNvPr>
          <p:cNvSpPr txBox="1"/>
          <p:nvPr/>
        </p:nvSpPr>
        <p:spPr>
          <a:xfrm>
            <a:off x="4347714" y="6452559"/>
            <a:ext cx="1188720" cy="182880"/>
          </a:xfrm>
          <a:prstGeom prst="rect">
            <a:avLst/>
          </a:prstGeom>
          <a:solidFill>
            <a:schemeClr val="bg1"/>
          </a:solidFill>
        </p:spPr>
        <p:txBody>
          <a:bodyPr wrap="square" rtlCol="0">
            <a:spAutoFit/>
          </a:bodyPr>
          <a:lstStyle/>
          <a:p>
            <a:endParaRPr lang="es-MX" dirty="0"/>
          </a:p>
        </p:txBody>
      </p:sp>
      <p:sp>
        <p:nvSpPr>
          <p:cNvPr id="6" name="TextBox 5">
            <a:extLst>
              <a:ext uri="{FF2B5EF4-FFF2-40B4-BE49-F238E27FC236}">
                <a16:creationId xmlns:a16="http://schemas.microsoft.com/office/drawing/2014/main" id="{6C2897DE-696A-D888-345E-DD5212E8F1D7}"/>
              </a:ext>
            </a:extLst>
          </p:cNvPr>
          <p:cNvSpPr txBox="1"/>
          <p:nvPr/>
        </p:nvSpPr>
        <p:spPr>
          <a:xfrm>
            <a:off x="2256596" y="1325186"/>
            <a:ext cx="7678807"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Updating DSA/MOU allocations (for Regions).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9" name="Group 8" descr="Screenshot of Section 2: Allocation and Student profile. ">
            <a:extLst>
              <a:ext uri="{FF2B5EF4-FFF2-40B4-BE49-F238E27FC236}">
                <a16:creationId xmlns:a16="http://schemas.microsoft.com/office/drawing/2014/main" id="{0B1364DD-E800-B4C6-FE19-B4DA1116169E}"/>
              </a:ext>
            </a:extLst>
          </p:cNvPr>
          <p:cNvGrpSpPr/>
          <p:nvPr/>
        </p:nvGrpSpPr>
        <p:grpSpPr>
          <a:xfrm>
            <a:off x="4491997" y="1914515"/>
            <a:ext cx="3208004" cy="4428845"/>
            <a:chOff x="3644209" y="1914515"/>
            <a:chExt cx="4598782" cy="4428845"/>
          </a:xfrm>
        </p:grpSpPr>
        <p:grpSp>
          <p:nvGrpSpPr>
            <p:cNvPr id="7" name="Group 6">
              <a:extLst>
                <a:ext uri="{FF2B5EF4-FFF2-40B4-BE49-F238E27FC236}">
                  <a16:creationId xmlns:a16="http://schemas.microsoft.com/office/drawing/2014/main" id="{9FE6359E-E589-5F97-CBB6-269117CC7165}"/>
                </a:ext>
              </a:extLst>
            </p:cNvPr>
            <p:cNvGrpSpPr/>
            <p:nvPr/>
          </p:nvGrpSpPr>
          <p:grpSpPr>
            <a:xfrm>
              <a:off x="3644209" y="1914515"/>
              <a:ext cx="4598782" cy="4428845"/>
              <a:chOff x="3644209" y="1914515"/>
              <a:chExt cx="4598782" cy="4428845"/>
            </a:xfrm>
          </p:grpSpPr>
          <p:pic>
            <p:nvPicPr>
              <p:cNvPr id="3" name="Picture 2" descr="Table"/>
              <p:cNvPicPr>
                <a:picLocks noChangeAspect="1"/>
              </p:cNvPicPr>
              <p:nvPr/>
            </p:nvPicPr>
            <p:blipFill rotWithShape="1">
              <a:blip r:embed="rId3"/>
              <a:srcRect r="18342"/>
              <a:stretch/>
            </p:blipFill>
            <p:spPr>
              <a:xfrm>
                <a:off x="3644209" y="1914515"/>
                <a:ext cx="4598782" cy="4428845"/>
              </a:xfrm>
              <a:prstGeom prst="rect">
                <a:avLst/>
              </a:prstGeom>
              <a:ln>
                <a:solidFill>
                  <a:schemeClr val="tx1"/>
                </a:solidFill>
              </a:ln>
            </p:spPr>
          </p:pic>
          <p:sp>
            <p:nvSpPr>
              <p:cNvPr id="5" name="Rectangle 4">
                <a:extLst>
                  <a:ext uri="{FF2B5EF4-FFF2-40B4-BE49-F238E27FC236}">
                    <a16:creationId xmlns:a16="http://schemas.microsoft.com/office/drawing/2014/main" id="{1504471B-370B-8897-824C-0EEEBA05C272}"/>
                  </a:ext>
                </a:extLst>
              </p:cNvPr>
              <p:cNvSpPr/>
              <p:nvPr/>
            </p:nvSpPr>
            <p:spPr>
              <a:xfrm>
                <a:off x="5440680" y="6225190"/>
                <a:ext cx="822960" cy="1067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E196E9F2-3F74-3765-7F9C-EA39E38E3496}"/>
                </a:ext>
              </a:extLst>
            </p:cNvPr>
            <p:cNvSpPr/>
            <p:nvPr/>
          </p:nvSpPr>
          <p:spPr>
            <a:xfrm>
              <a:off x="6023610" y="6103620"/>
              <a:ext cx="137160" cy="133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3744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a:spLocks noGrp="1"/>
          </p:cNvSpPr>
          <p:nvPr>
            <p:ph type="title"/>
          </p:nvPr>
        </p:nvSpPr>
        <p:spPr>
          <a:xfrm>
            <a:off x="0" y="167894"/>
            <a:ext cx="11887200" cy="1325563"/>
          </a:xfrm>
        </p:spPr>
        <p:txBody>
          <a:bodyPr>
            <a:normAutofit fontScale="90000"/>
          </a:bodyPr>
          <a:lstStyle/>
          <a:p>
            <a:r>
              <a:rPr lang="en-US" sz="4900" b="1" dirty="0"/>
              <a:t>Section 2: Allocation and Student Profile </a:t>
            </a:r>
          </a:p>
        </p:txBody>
      </p:sp>
      <p:sp>
        <p:nvSpPr>
          <p:cNvPr id="4" name="Slide Number Placeholder 3"/>
          <p:cNvSpPr>
            <a:spLocks noGrp="1"/>
          </p:cNvSpPr>
          <p:nvPr>
            <p:ph type="sldNum" sz="quarter" idx="12"/>
          </p:nvPr>
        </p:nvSpPr>
        <p:spPr>
          <a:xfrm>
            <a:off x="9074439" y="6236620"/>
            <a:ext cx="2844800" cy="365125"/>
          </a:xfrm>
        </p:spPr>
        <p:txBody>
          <a:bodyPr/>
          <a:lstStyle/>
          <a:p>
            <a:pPr algn="r">
              <a:defRPr/>
            </a:pPr>
            <a:fld id="{751F8256-9C6F-41C9-8458-3E5F6F1525E2}" type="slidenum">
              <a:rPr lang="en-US" smtClean="0">
                <a:solidFill>
                  <a:prstClr val="black">
                    <a:tint val="75000"/>
                  </a:prstClr>
                </a:solidFill>
              </a:rPr>
              <a:pPr algn="r">
                <a:defRPr/>
              </a:pPr>
              <a:t>49</a:t>
            </a:fld>
            <a:endParaRPr lang="en-US" dirty="0">
              <a:solidFill>
                <a:prstClr val="black">
                  <a:tint val="75000"/>
                </a:prstClr>
              </a:solidFill>
            </a:endParaRPr>
          </a:p>
        </p:txBody>
      </p:sp>
      <p:pic>
        <p:nvPicPr>
          <p:cNvPr id="2" name="Picture 1" descr="Table"/>
          <p:cNvPicPr>
            <a:picLocks noChangeAspect="1"/>
          </p:cNvPicPr>
          <p:nvPr/>
        </p:nvPicPr>
        <p:blipFill>
          <a:blip r:embed="rId3"/>
          <a:stretch>
            <a:fillRect/>
          </a:stretch>
        </p:blipFill>
        <p:spPr>
          <a:xfrm>
            <a:off x="4770830" y="1933620"/>
            <a:ext cx="2650337" cy="4485562"/>
          </a:xfrm>
          <a:prstGeom prst="rect">
            <a:avLst/>
          </a:prstGeom>
          <a:ln>
            <a:solidFill>
              <a:schemeClr val="tx1"/>
            </a:solidFill>
          </a:ln>
        </p:spPr>
      </p:pic>
      <p:sp>
        <p:nvSpPr>
          <p:cNvPr id="3" name="TextBox 2">
            <a:extLst>
              <a:ext uri="{FF2B5EF4-FFF2-40B4-BE49-F238E27FC236}">
                <a16:creationId xmlns:a16="http://schemas.microsoft.com/office/drawing/2014/main" id="{99996BCD-67C9-B934-7707-FB9C945954D9}"/>
              </a:ext>
            </a:extLst>
          </p:cNvPr>
          <p:cNvSpPr txBox="1"/>
          <p:nvPr/>
        </p:nvSpPr>
        <p:spPr>
          <a:xfrm>
            <a:off x="2968097" y="1279833"/>
            <a:ext cx="6255805" cy="4801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Updating the COE (Region) allocation.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6000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p:txBody>
          <a:bodyPr/>
          <a:lstStyle/>
          <a:p>
            <a:r>
              <a:rPr lang="en-US" b="1" dirty="0"/>
              <a:t>Learning Objectives</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1"/>
          </p:nvPr>
        </p:nvSpPr>
        <p:spPr>
          <a:xfrm>
            <a:off x="315432" y="1493395"/>
            <a:ext cx="11561135" cy="5015901"/>
          </a:xfrm>
        </p:spPr>
        <p:txBody>
          <a:bodyPr>
            <a:normAutofit lnSpcReduction="10000"/>
          </a:bodyPr>
          <a:lstStyle/>
          <a:p>
            <a:pPr marL="0" indent="0">
              <a:lnSpc>
                <a:spcPct val="100000"/>
              </a:lnSpc>
              <a:spcBef>
                <a:spcPts val="600"/>
              </a:spcBef>
              <a:spcAft>
                <a:spcPts val="600"/>
              </a:spcAft>
              <a:buNone/>
            </a:pPr>
            <a:r>
              <a:rPr lang="en-US" b="1" dirty="0"/>
              <a:t>Participants will: </a:t>
            </a:r>
          </a:p>
          <a:p>
            <a:pPr marL="514350" indent="-514350">
              <a:lnSpc>
                <a:spcPct val="100000"/>
              </a:lnSpc>
              <a:spcBef>
                <a:spcPts val="600"/>
              </a:spcBef>
              <a:spcAft>
                <a:spcPts val="600"/>
              </a:spcAft>
              <a:buFont typeface="+mj-lt"/>
              <a:buAutoNum type="arabicPeriod"/>
            </a:pPr>
            <a:r>
              <a:rPr lang="en-US" dirty="0"/>
              <a:t>Understand how to navigate the online eMEP system.</a:t>
            </a:r>
          </a:p>
          <a:p>
            <a:pPr marL="1371600" lvl="2" indent="-457200">
              <a:lnSpc>
                <a:spcPct val="100000"/>
              </a:lnSpc>
              <a:spcBef>
                <a:spcPts val="600"/>
              </a:spcBef>
              <a:spcAft>
                <a:spcPts val="600"/>
              </a:spcAft>
              <a:buFont typeface="+mj-lt"/>
              <a:buAutoNum type="alphaLcPeriod"/>
            </a:pPr>
            <a:r>
              <a:rPr lang="en-US" dirty="0"/>
              <a:t>Name the various user roles and explain what each role can do (e.g., submitter, editor, approver, read-only, etc.). </a:t>
            </a:r>
          </a:p>
          <a:p>
            <a:pPr marL="1371600" lvl="2" indent="-457200">
              <a:lnSpc>
                <a:spcPct val="100000"/>
              </a:lnSpc>
              <a:spcBef>
                <a:spcPts val="600"/>
              </a:spcBef>
              <a:spcAft>
                <a:spcPts val="600"/>
              </a:spcAft>
              <a:buFont typeface="+mj-lt"/>
              <a:buAutoNum type="alphaLcPeriod"/>
            </a:pPr>
            <a:r>
              <a:rPr lang="en-US" dirty="0"/>
              <a:t>Explain how to begin a 2024</a:t>
            </a:r>
            <a:r>
              <a:rPr lang="en-US" sz="2000" dirty="0"/>
              <a:t>–</a:t>
            </a:r>
            <a:r>
              <a:rPr lang="en-US" dirty="0"/>
              <a:t>25 Migrant Education Program (</a:t>
            </a:r>
            <a:r>
              <a:rPr lang="en-US" dirty="0" err="1"/>
              <a:t>MEP</a:t>
            </a:r>
            <a:r>
              <a:rPr lang="en-US" dirty="0"/>
              <a:t>) grant application. </a:t>
            </a:r>
          </a:p>
          <a:p>
            <a:pPr marL="1371600" lvl="2" indent="-457200">
              <a:lnSpc>
                <a:spcPct val="100000"/>
              </a:lnSpc>
              <a:spcBef>
                <a:spcPts val="600"/>
              </a:spcBef>
              <a:spcAft>
                <a:spcPts val="600"/>
              </a:spcAft>
              <a:buFont typeface="+mj-lt"/>
              <a:buAutoNum type="alphaLcPeriod"/>
            </a:pPr>
            <a:r>
              <a:rPr lang="en-US" dirty="0"/>
              <a:t>Describe how to complete each section of the application.</a:t>
            </a:r>
          </a:p>
          <a:p>
            <a:pPr marL="1371600" lvl="2" indent="-457200">
              <a:lnSpc>
                <a:spcPct val="100000"/>
              </a:lnSpc>
              <a:spcBef>
                <a:spcPts val="600"/>
              </a:spcBef>
              <a:spcAft>
                <a:spcPts val="600"/>
              </a:spcAft>
              <a:buFont typeface="+mj-lt"/>
              <a:buAutoNum type="alphaLcPeriod"/>
            </a:pPr>
            <a:r>
              <a:rPr lang="en-US" dirty="0"/>
              <a:t>Describe how to provide feedback and approve a plan (*Region Directors only).</a:t>
            </a:r>
          </a:p>
          <a:p>
            <a:pPr marL="1371600" lvl="2" indent="-457200">
              <a:lnSpc>
                <a:spcPct val="100000"/>
              </a:lnSpc>
              <a:spcBef>
                <a:spcPts val="600"/>
              </a:spcBef>
              <a:spcAft>
                <a:spcPts val="600"/>
              </a:spcAft>
              <a:buFont typeface="+mj-lt"/>
              <a:buAutoNum type="alphaLcPeriod"/>
            </a:pPr>
            <a:r>
              <a:rPr lang="en-US" dirty="0"/>
              <a:t>Explain how to utilize the new 2024 Summer Waiver form to request an exemption (staff responsible for summer waivers only).</a:t>
            </a:r>
          </a:p>
          <a:p>
            <a:pPr marL="514350" indent="-514350">
              <a:lnSpc>
                <a:spcPct val="100000"/>
              </a:lnSpc>
              <a:spcBef>
                <a:spcPts val="600"/>
              </a:spcBef>
              <a:spcAft>
                <a:spcPts val="600"/>
              </a:spcAft>
              <a:buFont typeface="+mj-lt"/>
              <a:buAutoNum type="arabicPeriod"/>
            </a:pPr>
            <a:r>
              <a:rPr lang="en-US" dirty="0"/>
              <a:t>Describe the elements of a clear and coherent application.</a:t>
            </a:r>
          </a:p>
          <a:p>
            <a:pPr marL="514350" indent="-514350">
              <a:lnSpc>
                <a:spcPct val="100000"/>
              </a:lnSpc>
              <a:spcBef>
                <a:spcPts val="600"/>
              </a:spcBef>
              <a:spcAft>
                <a:spcPts val="600"/>
              </a:spcAft>
              <a:buFont typeface="+mj-lt"/>
              <a:buAutoNum type="arabicPeriod"/>
            </a:pPr>
            <a:r>
              <a:rPr lang="en-US" dirty="0"/>
              <a:t>Evaluate an application for coherence and clarity.</a:t>
            </a:r>
          </a:p>
        </p:txBody>
      </p:sp>
      <p:sp>
        <p:nvSpPr>
          <p:cNvPr id="4" name="Slide Number Placeholder 3">
            <a:extLst>
              <a:ext uri="{FF2B5EF4-FFF2-40B4-BE49-F238E27FC236}">
                <a16:creationId xmlns:a16="http://schemas.microsoft.com/office/drawing/2014/main" id="{95E2D4AE-D182-E40B-059B-6ADD1E7F98E5}"/>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5</a:t>
            </a:fld>
            <a:endParaRPr lang="en-US" altLang="en-US" dirty="0"/>
          </a:p>
        </p:txBody>
      </p:sp>
    </p:spTree>
    <p:extLst>
      <p:ext uri="{BB962C8B-B14F-4D97-AF65-F5344CB8AC3E}">
        <p14:creationId xmlns:p14="http://schemas.microsoft.com/office/powerpoint/2010/main" val="970341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p:cNvSpPr>
            <a:spLocks noGrp="1"/>
          </p:cNvSpPr>
          <p:nvPr>
            <p:ph type="title"/>
          </p:nvPr>
        </p:nvSpPr>
        <p:spPr>
          <a:xfrm>
            <a:off x="0" y="-180756"/>
            <a:ext cx="11887200" cy="1325563"/>
          </a:xfrm>
        </p:spPr>
        <p:txBody>
          <a:bodyPr>
            <a:normAutofit fontScale="90000"/>
          </a:bodyPr>
          <a:lstStyle/>
          <a:p>
            <a:br>
              <a:rPr lang="en-US" b="1" dirty="0"/>
            </a:br>
            <a:r>
              <a:rPr lang="en-US" sz="4900" b="1" dirty="0"/>
              <a:t>Section 2: Checking for Allocation Errors</a:t>
            </a:r>
          </a:p>
        </p:txBody>
      </p:sp>
      <p:sp>
        <p:nvSpPr>
          <p:cNvPr id="4" name="Slide Number Placeholder 3"/>
          <p:cNvSpPr>
            <a:spLocks noGrp="1"/>
          </p:cNvSpPr>
          <p:nvPr>
            <p:ph type="sldNum" sz="quarter" idx="12"/>
          </p:nvPr>
        </p:nvSpPr>
        <p:spPr>
          <a:xfrm>
            <a:off x="9074439" y="6236620"/>
            <a:ext cx="2844800" cy="365125"/>
          </a:xfrm>
        </p:spPr>
        <p:txBody>
          <a:bodyPr/>
          <a:lstStyle/>
          <a:p>
            <a:pPr algn="r">
              <a:defRPr/>
            </a:pPr>
            <a:fld id="{751F8256-9C6F-41C9-8458-3E5F6F1525E2}" type="slidenum">
              <a:rPr lang="en-US" smtClean="0">
                <a:solidFill>
                  <a:prstClr val="black">
                    <a:tint val="75000"/>
                  </a:prstClr>
                </a:solidFill>
              </a:rPr>
              <a:pPr algn="r">
                <a:defRPr/>
              </a:pPr>
              <a:t>50</a:t>
            </a:fld>
            <a:endParaRPr lang="en-US" dirty="0">
              <a:solidFill>
                <a:prstClr val="black">
                  <a:tint val="75000"/>
                </a:prstClr>
              </a:solidFill>
            </a:endParaRPr>
          </a:p>
        </p:txBody>
      </p:sp>
      <p:pic>
        <p:nvPicPr>
          <p:cNvPr id="2" name="Picture 1" descr="Table"/>
          <p:cNvPicPr>
            <a:picLocks noChangeAspect="1"/>
          </p:cNvPicPr>
          <p:nvPr/>
        </p:nvPicPr>
        <p:blipFill>
          <a:blip r:embed="rId3"/>
          <a:stretch>
            <a:fillRect/>
          </a:stretch>
        </p:blipFill>
        <p:spPr>
          <a:xfrm>
            <a:off x="2381523" y="2374249"/>
            <a:ext cx="7428953" cy="3956089"/>
          </a:xfrm>
          <a:prstGeom prst="rect">
            <a:avLst/>
          </a:prstGeom>
          <a:ln>
            <a:solidFill>
              <a:schemeClr val="tx1"/>
            </a:solidFill>
          </a:ln>
        </p:spPr>
      </p:pic>
      <p:sp>
        <p:nvSpPr>
          <p:cNvPr id="3" name="TextBox 2">
            <a:extLst>
              <a:ext uri="{FF2B5EF4-FFF2-40B4-BE49-F238E27FC236}">
                <a16:creationId xmlns:a16="http://schemas.microsoft.com/office/drawing/2014/main" id="{E613AC42-952D-CF9C-DC78-29ADEC8F3A85}"/>
              </a:ext>
            </a:extLst>
          </p:cNvPr>
          <p:cNvSpPr txBox="1"/>
          <p:nvPr/>
        </p:nvSpPr>
        <p:spPr>
          <a:xfrm>
            <a:off x="152400" y="1325563"/>
            <a:ext cx="11887200" cy="867930"/>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Regions should ensure that the total allocations for all reimbursable districts + COE equals the allocation from Section 1. </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20689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976" y="360966"/>
            <a:ext cx="11887200" cy="1325563"/>
          </a:xfrm>
        </p:spPr>
        <p:txBody>
          <a:bodyPr>
            <a:normAutofit/>
          </a:bodyPr>
          <a:lstStyle/>
          <a:p>
            <a:r>
              <a:rPr lang="en-US" b="1" dirty="0"/>
              <a:t>Section 2: Allocation and Student Profile </a:t>
            </a:r>
            <a:br>
              <a:rPr lang="en-US" b="1" dirty="0"/>
            </a:br>
            <a:r>
              <a:rPr lang="en-US" b="1" dirty="0"/>
              <a:t>for </a:t>
            </a:r>
            <a:r>
              <a:rPr lang="en-US" b="1" dirty="0" err="1"/>
              <a:t>DFDs</a:t>
            </a:r>
            <a:endParaRPr lang="en-US" b="1" dirty="0"/>
          </a:p>
        </p:txBody>
      </p:sp>
      <p:sp>
        <p:nvSpPr>
          <p:cNvPr id="3" name="Slide Number Placeholder 2"/>
          <p:cNvSpPr>
            <a:spLocks noGrp="1"/>
          </p:cNvSpPr>
          <p:nvPr>
            <p:ph type="sldNum" sz="quarter" idx="12"/>
          </p:nvPr>
        </p:nvSpPr>
        <p:spPr/>
        <p:txBody>
          <a:bodyPr/>
          <a:lstStyle/>
          <a:p>
            <a:pPr>
              <a:defRPr/>
            </a:pPr>
            <a:fld id="{751F8256-9C6F-41C9-8458-3E5F6F1525E2}" type="slidenum">
              <a:rPr lang="en-US" smtClean="0">
                <a:solidFill>
                  <a:prstClr val="black">
                    <a:tint val="75000"/>
                  </a:prstClr>
                </a:solidFill>
              </a:rPr>
              <a:pPr>
                <a:defRPr/>
              </a:pPr>
              <a:t>51</a:t>
            </a:fld>
            <a:endParaRPr lang="en-US" dirty="0">
              <a:solidFill>
                <a:prstClr val="black">
                  <a:tint val="75000"/>
                </a:prstClr>
              </a:solidFill>
            </a:endParaRPr>
          </a:p>
        </p:txBody>
      </p:sp>
      <p:grpSp>
        <p:nvGrpSpPr>
          <p:cNvPr id="8" name="Group 7" descr="Screenshot of Section 2: Allocation and Student profile">
            <a:extLst>
              <a:ext uri="{FF2B5EF4-FFF2-40B4-BE49-F238E27FC236}">
                <a16:creationId xmlns:a16="http://schemas.microsoft.com/office/drawing/2014/main" id="{8ACE13CF-D284-8676-0ED6-BF6289D57E62}"/>
              </a:ext>
            </a:extLst>
          </p:cNvPr>
          <p:cNvGrpSpPr/>
          <p:nvPr/>
        </p:nvGrpSpPr>
        <p:grpSpPr>
          <a:xfrm>
            <a:off x="2659663" y="1801992"/>
            <a:ext cx="5969987" cy="4424607"/>
            <a:chOff x="2659663" y="1801992"/>
            <a:chExt cx="5969987" cy="4424607"/>
          </a:xfrm>
        </p:grpSpPr>
        <p:pic>
          <p:nvPicPr>
            <p:cNvPr id="2" name="Picture 1" descr="Graphical user interface, table"/>
            <p:cNvPicPr>
              <a:picLocks noChangeAspect="1"/>
            </p:cNvPicPr>
            <p:nvPr/>
          </p:nvPicPr>
          <p:blipFill>
            <a:blip r:embed="rId3"/>
            <a:stretch>
              <a:fillRect/>
            </a:stretch>
          </p:blipFill>
          <p:spPr>
            <a:xfrm>
              <a:off x="2659663" y="1801992"/>
              <a:ext cx="5969987" cy="4424607"/>
            </a:xfrm>
            <a:prstGeom prst="rect">
              <a:avLst/>
            </a:prstGeom>
            <a:ln>
              <a:solidFill>
                <a:schemeClr val="tx1"/>
              </a:solidFill>
            </a:ln>
          </p:spPr>
        </p:pic>
        <p:sp>
          <p:nvSpPr>
            <p:cNvPr id="7" name="Arrow: Left 6">
              <a:extLst>
                <a:ext uri="{FF2B5EF4-FFF2-40B4-BE49-F238E27FC236}">
                  <a16:creationId xmlns:a16="http://schemas.microsoft.com/office/drawing/2014/main" id="{8879DA09-6F4B-626B-8AB6-2DB302A97F91}"/>
                </a:ext>
              </a:extLst>
            </p:cNvPr>
            <p:cNvSpPr/>
            <p:nvPr/>
          </p:nvSpPr>
          <p:spPr>
            <a:xfrm>
              <a:off x="5214933" y="2733884"/>
              <a:ext cx="1399228" cy="268396"/>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0510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3: Region Funding Process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52</a:t>
            </a:fld>
            <a:endParaRPr lang="en-US" altLang="en-US"/>
          </a:p>
        </p:txBody>
      </p:sp>
      <p:pic>
        <p:nvPicPr>
          <p:cNvPr id="3" name="Picture 2" descr="screenshot of section 3, region funding process"/>
          <p:cNvPicPr>
            <a:picLocks noChangeAspect="1"/>
          </p:cNvPicPr>
          <p:nvPr/>
        </p:nvPicPr>
        <p:blipFill rotWithShape="1">
          <a:blip r:embed="rId3"/>
          <a:srcRect t="9367" r="63553" b="35312"/>
          <a:stretch/>
        </p:blipFill>
        <p:spPr>
          <a:xfrm>
            <a:off x="2389051" y="1510423"/>
            <a:ext cx="7413897" cy="3837153"/>
          </a:xfrm>
          <a:prstGeom prst="rect">
            <a:avLst/>
          </a:prstGeom>
          <a:ln w="12700">
            <a:solidFill>
              <a:schemeClr val="tx1"/>
            </a:solidFill>
          </a:ln>
        </p:spPr>
      </p:pic>
      <p:sp>
        <p:nvSpPr>
          <p:cNvPr id="5" name="TextBox 4">
            <a:extLst>
              <a:ext uri="{FF2B5EF4-FFF2-40B4-BE49-F238E27FC236}">
                <a16:creationId xmlns:a16="http://schemas.microsoft.com/office/drawing/2014/main" id="{3DF273D7-21E6-9EA0-7D6A-58586F7FD255}"/>
              </a:ext>
            </a:extLst>
          </p:cNvPr>
          <p:cNvSpPr txBox="1"/>
          <p:nvPr/>
        </p:nvSpPr>
        <p:spPr>
          <a:xfrm>
            <a:off x="1502222" y="5683095"/>
            <a:ext cx="9764491" cy="5909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600" dirty="0">
                <a:solidFill>
                  <a:srgbClr val="0C4A6D"/>
                </a:solidFill>
                <a:latin typeface="Arial" panose="020B0604020202020204"/>
              </a:rPr>
              <a:t>Reminder: only Regions complete Section 3. </a:t>
            </a:r>
            <a:endParaRPr kumimoji="0" lang="en-US" sz="3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67145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3453"/>
            <a:ext cx="11887200" cy="1325563"/>
          </a:xfrm>
        </p:spPr>
        <p:txBody>
          <a:bodyPr>
            <a:normAutofit/>
          </a:bodyPr>
          <a:lstStyle/>
          <a:p>
            <a:r>
              <a:rPr lang="en-US" b="1" dirty="0"/>
              <a:t>Section 3: Tips for Drafting a</a:t>
            </a:r>
            <a:br>
              <a:rPr lang="en-US" b="1" dirty="0"/>
            </a:br>
            <a:r>
              <a:rPr lang="en-US" b="1" dirty="0"/>
              <a:t>High-Quality Funding Process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53</a:t>
            </a:fld>
            <a:endParaRPr lang="en-US" altLang="en-US"/>
          </a:p>
        </p:txBody>
      </p:sp>
      <p:sp>
        <p:nvSpPr>
          <p:cNvPr id="5" name="TextBox 4">
            <a:extLst>
              <a:ext uri="{FF2B5EF4-FFF2-40B4-BE49-F238E27FC236}">
                <a16:creationId xmlns:a16="http://schemas.microsoft.com/office/drawing/2014/main" id="{3DF273D7-21E6-9EA0-7D6A-58586F7FD255}"/>
              </a:ext>
            </a:extLst>
          </p:cNvPr>
          <p:cNvSpPr txBox="1"/>
          <p:nvPr/>
        </p:nvSpPr>
        <p:spPr>
          <a:xfrm>
            <a:off x="609600" y="1846564"/>
            <a:ext cx="10972800" cy="3779758"/>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457200" marR="0" lvl="0" indent="-457200" defTabSz="914400" rtl="0" eaLnBrk="1" fontAlgn="auto" latinLnBrk="0" hangingPunct="1">
              <a:spcBef>
                <a:spcPts val="600"/>
              </a:spcBef>
              <a:spcAft>
                <a:spcPts val="600"/>
              </a:spcAft>
              <a:buClrTx/>
              <a:buSzTx/>
              <a:buFont typeface="Arial" panose="020B0604020202020204" pitchFamily="34" charset="0"/>
              <a:buChar char="•"/>
              <a:tabLst/>
              <a:defRPr/>
            </a:pPr>
            <a:r>
              <a:rPr lang="en-US" sz="2800" dirty="0">
                <a:solidFill>
                  <a:srgbClr val="0C4A6D"/>
                </a:solidFill>
                <a:latin typeface="Arial" panose="020B0604020202020204"/>
              </a:rPr>
              <a:t>Write out the funding formula utilized, especially if it differs from the state formula. Then, explain any variations from the formula. </a:t>
            </a:r>
          </a:p>
          <a:p>
            <a:pPr marL="457200" marR="0" lvl="0" indent="-342900" defTabSz="914400" rtl="0" eaLnBrk="1" fontAlgn="auto" latinLnBrk="0" hangingPunct="1">
              <a:spcBef>
                <a:spcPts val="600"/>
              </a:spcBef>
              <a:spcAft>
                <a:spcPts val="600"/>
              </a:spcAft>
              <a:buClrTx/>
              <a:buSzTx/>
              <a:buFont typeface="Arial" panose="020B0604020202020204" pitchFamily="34" charset="0"/>
              <a:buChar char="•"/>
              <a:tabLst/>
              <a:defRPr/>
            </a:pPr>
            <a:r>
              <a:rPr lang="en-US" sz="2800" dirty="0">
                <a:solidFill>
                  <a:srgbClr val="0C4A6D"/>
                </a:solidFill>
                <a:latin typeface="Arial" panose="020B0604020202020204"/>
              </a:rPr>
              <a:t>Explain how you decided the amounts allocated to each reimbursable district.</a:t>
            </a:r>
          </a:p>
          <a:p>
            <a:pPr marL="457200" marR="0" lvl="0" indent="-342900" defTabSz="914400" rtl="0" eaLnBrk="1" fontAlgn="auto" latinLnBrk="0" hangingPunct="1">
              <a:spcBef>
                <a:spcPts val="6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rPr>
              <a:t>Ask: could a new reader follow your calculations to come up with the allocation amounts for each district listed in Section 2? </a:t>
            </a:r>
            <a:endParaRPr lang="en-US" sz="2800" dirty="0">
              <a:solidFill>
                <a:srgbClr val="0C4A6D"/>
              </a:solidFill>
              <a:latin typeface="Arial" panose="020B0604020202020204"/>
            </a:endParaRPr>
          </a:p>
        </p:txBody>
      </p:sp>
    </p:spTree>
    <p:extLst>
      <p:ext uri="{BB962C8B-B14F-4D97-AF65-F5344CB8AC3E}">
        <p14:creationId xmlns:p14="http://schemas.microsoft.com/office/powerpoint/2010/main" val="3075207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9040"/>
            <a:ext cx="11887200" cy="1325563"/>
          </a:xfrm>
        </p:spPr>
        <p:txBody>
          <a:bodyPr>
            <a:normAutofit/>
          </a:bodyPr>
          <a:lstStyle/>
          <a:p>
            <a:r>
              <a:rPr lang="en-US" b="1" dirty="0"/>
              <a:t>Section 3: High Quality Model</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54</a:t>
            </a:fld>
            <a:endParaRPr lang="en-US" altLang="en-US"/>
          </a:p>
        </p:txBody>
      </p:sp>
      <p:sp>
        <p:nvSpPr>
          <p:cNvPr id="9" name="TextBox 8">
            <a:extLst>
              <a:ext uri="{FF2B5EF4-FFF2-40B4-BE49-F238E27FC236}">
                <a16:creationId xmlns:a16="http://schemas.microsoft.com/office/drawing/2014/main" id="{33615126-5CD5-D4D8-A493-2F8B7190DB4D}"/>
              </a:ext>
            </a:extLst>
          </p:cNvPr>
          <p:cNvSpPr txBox="1"/>
          <p:nvPr/>
        </p:nvSpPr>
        <p:spPr>
          <a:xfrm>
            <a:off x="368968" y="1367980"/>
            <a:ext cx="11454063" cy="5847755"/>
          </a:xfrm>
          <a:prstGeom prst="rect">
            <a:avLst/>
          </a:prstGeom>
          <a:noFill/>
        </p:spPr>
        <p:txBody>
          <a:bodyPr wrap="square" rtlCol="0">
            <a:spAutoFit/>
          </a:bodyPr>
          <a:lstStyle/>
          <a:p>
            <a:pPr algn="l"/>
            <a:r>
              <a:rPr lang="en-US" sz="2200" b="0" i="0" dirty="0">
                <a:effectLst/>
              </a:rPr>
              <a:t>Region X established district allocations based on the State funding model and used the student numbers from the Subgranting Report with the following </a:t>
            </a:r>
            <a:r>
              <a:rPr lang="en-US" sz="2200" i="0" dirty="0">
                <a:effectLst/>
              </a:rPr>
              <a:t>variations:</a:t>
            </a:r>
          </a:p>
          <a:p>
            <a:pPr algn="l"/>
            <a:r>
              <a:rPr lang="en-US" sz="2200" b="0" i="0" dirty="0">
                <a:effectLst/>
              </a:rPr>
              <a:t> </a:t>
            </a:r>
          </a:p>
          <a:p>
            <a:pPr algn="l"/>
            <a:r>
              <a:rPr lang="en-US" sz="2200" b="0" i="0" dirty="0">
                <a:effectLst/>
              </a:rPr>
              <a:t>Districts were offered allocations as described below. The Region took into consideration that all I&amp;R is provided through the Region, as is most of the Other Health Services. The Region provides College Tutor services to DSA and MOU districts. In addition, regional staff often assist districts with parent communication and program recruitment. </a:t>
            </a:r>
          </a:p>
          <a:p>
            <a:pPr algn="l"/>
            <a:endParaRPr lang="en-US" sz="2200" b="0" i="0" dirty="0">
              <a:effectLst/>
            </a:endParaRPr>
          </a:p>
          <a:p>
            <a:pPr algn="l">
              <a:spcBef>
                <a:spcPts val="600"/>
              </a:spcBef>
              <a:spcAft>
                <a:spcPts val="600"/>
              </a:spcAft>
            </a:pPr>
            <a:r>
              <a:rPr lang="en-US" sz="2200" b="0" i="0" dirty="0">
                <a:effectLst/>
              </a:rPr>
              <a:t>1. DSA districts were offered 50% of the funding calculation</a:t>
            </a:r>
          </a:p>
          <a:p>
            <a:pPr algn="l">
              <a:spcBef>
                <a:spcPts val="600"/>
              </a:spcBef>
              <a:spcAft>
                <a:spcPts val="600"/>
              </a:spcAft>
            </a:pPr>
            <a:r>
              <a:rPr lang="en-US" sz="2200" dirty="0"/>
              <a:t>2. Apple Unified School District (USD)</a:t>
            </a:r>
            <a:r>
              <a:rPr lang="en-US" sz="2200" b="0" i="0" dirty="0">
                <a:effectLst/>
              </a:rPr>
              <a:t> was offered 52% of the funding calculation because the district receives few regional services</a:t>
            </a:r>
            <a:r>
              <a:rPr lang="en-US" sz="2200" dirty="0"/>
              <a:t>. </a:t>
            </a:r>
            <a:endParaRPr lang="en-US" sz="2200" b="0" i="0" dirty="0">
              <a:effectLst/>
            </a:endParaRPr>
          </a:p>
          <a:p>
            <a:pPr algn="l">
              <a:spcBef>
                <a:spcPts val="600"/>
              </a:spcBef>
              <a:spcAft>
                <a:spcPts val="600"/>
              </a:spcAft>
            </a:pPr>
            <a:r>
              <a:rPr lang="en-US" sz="2200" b="0" i="0" dirty="0">
                <a:effectLst/>
              </a:rPr>
              <a:t>3. MOU districts were offered 35% of the funding calculation.</a:t>
            </a:r>
          </a:p>
          <a:p>
            <a:pPr algn="l">
              <a:spcBef>
                <a:spcPts val="600"/>
              </a:spcBef>
              <a:spcAft>
                <a:spcPts val="600"/>
              </a:spcAft>
            </a:pPr>
            <a:r>
              <a:rPr lang="en-US" sz="2200" b="0" i="0" dirty="0">
                <a:effectLst/>
              </a:rPr>
              <a:t>The following districts chose not to accept a sub allocation: </a:t>
            </a:r>
            <a:r>
              <a:rPr lang="en-US" sz="2200" dirty="0"/>
              <a:t>Fruit</a:t>
            </a:r>
            <a:r>
              <a:rPr lang="en-US" sz="2200" b="0" i="0" dirty="0">
                <a:effectLst/>
              </a:rPr>
              <a:t> USD; Vegetable </a:t>
            </a:r>
            <a:r>
              <a:rPr lang="en-US" sz="2200" dirty="0"/>
              <a:t>USD. </a:t>
            </a:r>
            <a:endParaRPr lang="en-US" sz="2200" b="0" i="0" dirty="0">
              <a:effectLst/>
            </a:endParaRPr>
          </a:p>
          <a:p>
            <a:br>
              <a:rPr lang="en-US" sz="2400" dirty="0"/>
            </a:br>
            <a:endParaRPr lang="en-US" sz="2400" dirty="0"/>
          </a:p>
        </p:txBody>
      </p:sp>
    </p:spTree>
    <p:extLst>
      <p:ext uri="{BB962C8B-B14F-4D97-AF65-F5344CB8AC3E}">
        <p14:creationId xmlns:p14="http://schemas.microsoft.com/office/powerpoint/2010/main" val="2391864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Break</a:t>
            </a:r>
          </a:p>
        </p:txBody>
      </p:sp>
      <p:pic>
        <p:nvPicPr>
          <p:cNvPr id="4" name="Graphic 3" descr="Coffee with solid fill">
            <a:extLst>
              <a:ext uri="{FF2B5EF4-FFF2-40B4-BE49-F238E27FC236}">
                <a16:creationId xmlns:a16="http://schemas.microsoft.com/office/drawing/2014/main" id="{EBACA8CF-D8E9-F31B-5AC4-673A16CE5E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4998" y="2048920"/>
            <a:ext cx="3389087" cy="3389087"/>
          </a:xfrm>
          <a:prstGeom prst="rect">
            <a:avLst/>
          </a:prstGeom>
        </p:spPr>
      </p:pic>
    </p:spTree>
    <p:extLst>
      <p:ext uri="{BB962C8B-B14F-4D97-AF65-F5344CB8AC3E}">
        <p14:creationId xmlns:p14="http://schemas.microsoft.com/office/powerpoint/2010/main" val="2341144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599"/>
            <a:ext cx="11887200" cy="1325563"/>
          </a:xfrm>
        </p:spPr>
        <p:txBody>
          <a:bodyPr>
            <a:normAutofit/>
          </a:bodyPr>
          <a:lstStyle/>
          <a:p>
            <a:r>
              <a:rPr lang="en-US" b="1" dirty="0"/>
              <a:t>Helpful Tip: Sample Links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56</a:t>
            </a:fld>
            <a:endParaRPr lang="en-US" altLang="en-US"/>
          </a:p>
        </p:txBody>
      </p:sp>
      <p:grpSp>
        <p:nvGrpSpPr>
          <p:cNvPr id="12" name="Group 11" descr="Screenshot of Section 5: Regular School Year that shows linked text that says &quot;Key Skills&quot;">
            <a:extLst>
              <a:ext uri="{FF2B5EF4-FFF2-40B4-BE49-F238E27FC236}">
                <a16:creationId xmlns:a16="http://schemas.microsoft.com/office/drawing/2014/main" id="{E796C881-2D92-72CA-FB0B-764D41B49689}"/>
              </a:ext>
            </a:extLst>
          </p:cNvPr>
          <p:cNvGrpSpPr>
            <a:grpSpLocks noChangeAspect="1"/>
          </p:cNvGrpSpPr>
          <p:nvPr/>
        </p:nvGrpSpPr>
        <p:grpSpPr>
          <a:xfrm>
            <a:off x="1894691" y="1630910"/>
            <a:ext cx="8402618" cy="4464506"/>
            <a:chOff x="625300" y="1580162"/>
            <a:chExt cx="5866208" cy="3114231"/>
          </a:xfrm>
        </p:grpSpPr>
        <p:pic>
          <p:nvPicPr>
            <p:cNvPr id="8" name="Picture 7">
              <a:extLst>
                <a:ext uri="{FF2B5EF4-FFF2-40B4-BE49-F238E27FC236}">
                  <a16:creationId xmlns:a16="http://schemas.microsoft.com/office/drawing/2014/main" id="{0D28180D-05CB-FDD2-F98A-322AC2CBAFD3}"/>
                </a:ext>
              </a:extLst>
            </p:cNvPr>
            <p:cNvPicPr>
              <a:picLocks noChangeAspect="1"/>
            </p:cNvPicPr>
            <p:nvPr/>
          </p:nvPicPr>
          <p:blipFill rotWithShape="1">
            <a:blip r:embed="rId3"/>
            <a:srcRect r="24162"/>
            <a:stretch/>
          </p:blipFill>
          <p:spPr>
            <a:xfrm>
              <a:off x="625300" y="1580162"/>
              <a:ext cx="5866208" cy="3114231"/>
            </a:xfrm>
            <a:prstGeom prst="rect">
              <a:avLst/>
            </a:prstGeom>
            <a:ln w="12700">
              <a:solidFill>
                <a:schemeClr val="tx1"/>
              </a:solidFill>
            </a:ln>
          </p:spPr>
        </p:pic>
        <p:sp>
          <p:nvSpPr>
            <p:cNvPr id="11" name="Rectangle 10">
              <a:extLst>
                <a:ext uri="{FF2B5EF4-FFF2-40B4-BE49-F238E27FC236}">
                  <a16:creationId xmlns:a16="http://schemas.microsoft.com/office/drawing/2014/main" id="{E7969C36-0247-D3CD-60D1-530E87C30CDA}"/>
                </a:ext>
              </a:extLst>
            </p:cNvPr>
            <p:cNvSpPr/>
            <p:nvPr/>
          </p:nvSpPr>
          <p:spPr>
            <a:xfrm>
              <a:off x="1843314" y="2510971"/>
              <a:ext cx="595085" cy="29028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02925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4: Program Overview</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57</a:t>
            </a:fld>
            <a:endParaRPr lang="en-US" altLang="en-US"/>
          </a:p>
        </p:txBody>
      </p:sp>
      <p:grpSp>
        <p:nvGrpSpPr>
          <p:cNvPr id="3" name="Group 2" descr="Screenshot of Section 4: Program Overview">
            <a:extLst>
              <a:ext uri="{FF2B5EF4-FFF2-40B4-BE49-F238E27FC236}">
                <a16:creationId xmlns:a16="http://schemas.microsoft.com/office/drawing/2014/main" id="{88C4FD40-BBA0-0A01-E6D9-88864B90D026}"/>
              </a:ext>
            </a:extLst>
          </p:cNvPr>
          <p:cNvGrpSpPr/>
          <p:nvPr/>
        </p:nvGrpSpPr>
        <p:grpSpPr>
          <a:xfrm>
            <a:off x="2071815" y="1316795"/>
            <a:ext cx="7709891" cy="4249810"/>
            <a:chOff x="2108391" y="1312708"/>
            <a:chExt cx="7709891" cy="4249810"/>
          </a:xfrm>
        </p:grpSpPr>
        <p:pic>
          <p:nvPicPr>
            <p:cNvPr id="9" name="Picture 8" descr="table">
              <a:extLst>
                <a:ext uri="{FF2B5EF4-FFF2-40B4-BE49-F238E27FC236}">
                  <a16:creationId xmlns:a16="http://schemas.microsoft.com/office/drawing/2014/main" id="{84C946B8-65DC-7BCF-5C1C-19F860A9901C}"/>
                </a:ext>
              </a:extLst>
            </p:cNvPr>
            <p:cNvPicPr>
              <a:picLocks noChangeAspect="1"/>
            </p:cNvPicPr>
            <p:nvPr/>
          </p:nvPicPr>
          <p:blipFill rotWithShape="1">
            <a:blip r:embed="rId3"/>
            <a:srcRect t="11623"/>
            <a:stretch/>
          </p:blipFill>
          <p:spPr>
            <a:xfrm>
              <a:off x="2108391" y="1681635"/>
              <a:ext cx="7548747" cy="3880883"/>
            </a:xfrm>
            <a:prstGeom prst="rect">
              <a:avLst/>
            </a:prstGeom>
            <a:ln w="12700">
              <a:solidFill>
                <a:schemeClr val="tx1"/>
              </a:solidFill>
            </a:ln>
          </p:spPr>
        </p:pic>
        <p:pic>
          <p:nvPicPr>
            <p:cNvPr id="5" name="Picture 4" descr="Screenshoot of section 4, program overview&#10;"/>
            <p:cNvPicPr>
              <a:picLocks noChangeAspect="1"/>
            </p:cNvPicPr>
            <p:nvPr/>
          </p:nvPicPr>
          <p:blipFill rotWithShape="1">
            <a:blip r:embed="rId4"/>
            <a:srcRect l="16771" t="9366" r="64079" b="71118"/>
            <a:stretch/>
          </p:blipFill>
          <p:spPr>
            <a:xfrm>
              <a:off x="5549165" y="1312708"/>
              <a:ext cx="4269117" cy="1007606"/>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12" name="Rectangle 11" descr="rectangle"/>
            <p:cNvSpPr/>
            <p:nvPr/>
          </p:nvSpPr>
          <p:spPr bwMode="auto">
            <a:xfrm>
              <a:off x="5549165" y="1779201"/>
              <a:ext cx="3324935" cy="455797"/>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a:solidFill>
                  <a:srgbClr val="FF0000"/>
                </a:solidFill>
                <a:latin typeface="Arial" charset="0"/>
              </a:endParaRPr>
            </a:p>
          </p:txBody>
        </p:sp>
        <p:sp>
          <p:nvSpPr>
            <p:cNvPr id="10" name="Rectangle 9" descr="blank text box">
              <a:extLst>
                <a:ext uri="{FF2B5EF4-FFF2-40B4-BE49-F238E27FC236}">
                  <a16:creationId xmlns:a16="http://schemas.microsoft.com/office/drawing/2014/main" id="{BE0999E9-64CD-3276-F08B-FB9A0024DD55}"/>
                </a:ext>
              </a:extLst>
            </p:cNvPr>
            <p:cNvSpPr/>
            <p:nvPr/>
          </p:nvSpPr>
          <p:spPr>
            <a:xfrm>
              <a:off x="3276395" y="3563628"/>
              <a:ext cx="4941759" cy="1958263"/>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8" name="TextBox 7">
            <a:extLst>
              <a:ext uri="{FF2B5EF4-FFF2-40B4-BE49-F238E27FC236}">
                <a16:creationId xmlns:a16="http://schemas.microsoft.com/office/drawing/2014/main" id="{C477991D-39D4-F119-EF7C-D0C803087FCF}"/>
              </a:ext>
            </a:extLst>
          </p:cNvPr>
          <p:cNvSpPr txBox="1"/>
          <p:nvPr/>
        </p:nvSpPr>
        <p:spPr>
          <a:xfrm>
            <a:off x="533400" y="5827129"/>
            <a:ext cx="11188700" cy="5909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600" dirty="0">
                <a:solidFill>
                  <a:srgbClr val="0C4A6D"/>
                </a:solidFill>
                <a:latin typeface="Arial" panose="020B0604020202020204"/>
              </a:rPr>
              <a:t>Reminder: MOUs do not need to complete Section 4. </a:t>
            </a:r>
            <a:endParaRPr kumimoji="0" lang="en-US" sz="3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072766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a:xfrm>
            <a:off x="152400" y="203799"/>
            <a:ext cx="11887200" cy="1325563"/>
          </a:xfrm>
        </p:spPr>
        <p:txBody>
          <a:bodyPr/>
          <a:lstStyle/>
          <a:p>
            <a:r>
              <a:rPr lang="en-US" b="1" dirty="0"/>
              <a:t>A Clear Application is ACE</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1"/>
          </p:nvPr>
        </p:nvSpPr>
        <p:spPr>
          <a:xfrm>
            <a:off x="620486" y="957818"/>
            <a:ext cx="11734800" cy="5900182"/>
          </a:xfrm>
        </p:spPr>
        <p:txBody>
          <a:bodyPr>
            <a:normAutofit fontScale="85000" lnSpcReduction="20000"/>
          </a:bodyPr>
          <a:lstStyle/>
          <a:p>
            <a:pPr marL="0" indent="0">
              <a:buNone/>
            </a:pPr>
            <a:endParaRPr lang="en-US" dirty="0"/>
          </a:p>
          <a:p>
            <a:pPr>
              <a:lnSpc>
                <a:spcPct val="110000"/>
              </a:lnSpc>
              <a:spcBef>
                <a:spcPts val="600"/>
              </a:spcBef>
              <a:spcAft>
                <a:spcPts val="600"/>
              </a:spcAft>
            </a:pPr>
            <a:r>
              <a:rPr lang="en-US" sz="3500" b="1" dirty="0"/>
              <a:t>A</a:t>
            </a:r>
            <a:r>
              <a:rPr lang="en-US" sz="3500" dirty="0"/>
              <a:t>ligned</a:t>
            </a:r>
          </a:p>
          <a:p>
            <a:pPr lvl="2">
              <a:lnSpc>
                <a:spcPct val="110000"/>
              </a:lnSpc>
              <a:spcBef>
                <a:spcPts val="600"/>
              </a:spcBef>
              <a:spcAft>
                <a:spcPts val="600"/>
              </a:spcAft>
            </a:pPr>
            <a:r>
              <a:rPr lang="en-US" dirty="0"/>
              <a:t>Do calculations add up? </a:t>
            </a:r>
          </a:p>
          <a:p>
            <a:pPr lvl="2">
              <a:lnSpc>
                <a:spcPct val="110000"/>
              </a:lnSpc>
              <a:spcBef>
                <a:spcPts val="600"/>
              </a:spcBef>
              <a:spcAft>
                <a:spcPts val="600"/>
              </a:spcAft>
            </a:pPr>
            <a:r>
              <a:rPr lang="en-US" dirty="0"/>
              <a:t>Are all tabs within a service aligned with the same information?</a:t>
            </a:r>
          </a:p>
          <a:p>
            <a:pPr lvl="2">
              <a:lnSpc>
                <a:spcPct val="110000"/>
              </a:lnSpc>
              <a:spcBef>
                <a:spcPts val="600"/>
              </a:spcBef>
              <a:spcAft>
                <a:spcPts val="600"/>
              </a:spcAft>
            </a:pPr>
            <a:r>
              <a:rPr lang="en-US" dirty="0"/>
              <a:t>Does narrative text specifically address selected State Service Delivery Plan (SSDP) strategies?</a:t>
            </a:r>
          </a:p>
          <a:p>
            <a:pPr>
              <a:lnSpc>
                <a:spcPct val="110000"/>
              </a:lnSpc>
              <a:spcBef>
                <a:spcPts val="600"/>
              </a:spcBef>
              <a:spcAft>
                <a:spcPts val="600"/>
              </a:spcAft>
            </a:pPr>
            <a:r>
              <a:rPr lang="en-US" sz="3500" b="1" dirty="0"/>
              <a:t>C</a:t>
            </a:r>
            <a:r>
              <a:rPr lang="en-US" sz="3500" dirty="0"/>
              <a:t>urrent</a:t>
            </a:r>
          </a:p>
          <a:p>
            <a:pPr lvl="2">
              <a:lnSpc>
                <a:spcPct val="110000"/>
              </a:lnSpc>
              <a:spcBef>
                <a:spcPts val="600"/>
              </a:spcBef>
              <a:spcAft>
                <a:spcPts val="600"/>
              </a:spcAft>
            </a:pPr>
            <a:r>
              <a:rPr lang="en-US" dirty="0"/>
              <a:t>Has all information from a rollover (prior year) plan been updated? </a:t>
            </a:r>
          </a:p>
          <a:p>
            <a:pPr lvl="2">
              <a:lnSpc>
                <a:spcPct val="110000"/>
              </a:lnSpc>
              <a:spcBef>
                <a:spcPts val="600"/>
              </a:spcBef>
              <a:spcAft>
                <a:spcPts val="600"/>
              </a:spcAft>
            </a:pPr>
            <a:r>
              <a:rPr lang="en-US" dirty="0"/>
              <a:t>Has outdated information been removed? </a:t>
            </a:r>
          </a:p>
          <a:p>
            <a:pPr lvl="2">
              <a:lnSpc>
                <a:spcPct val="110000"/>
              </a:lnSpc>
              <a:spcBef>
                <a:spcPts val="600"/>
              </a:spcBef>
              <a:spcAft>
                <a:spcPts val="600"/>
              </a:spcAft>
            </a:pPr>
            <a:r>
              <a:rPr lang="en-US" dirty="0"/>
              <a:t>Is the application titled correctly (no “copy” in title)? </a:t>
            </a:r>
          </a:p>
          <a:p>
            <a:pPr lvl="2">
              <a:lnSpc>
                <a:spcPct val="110000"/>
              </a:lnSpc>
              <a:spcBef>
                <a:spcPts val="600"/>
              </a:spcBef>
              <a:spcAft>
                <a:spcPts val="600"/>
              </a:spcAft>
            </a:pPr>
            <a:r>
              <a:rPr lang="en-US" dirty="0"/>
              <a:t>Are org charts and duty statements up-to-date? </a:t>
            </a:r>
          </a:p>
          <a:p>
            <a:pPr>
              <a:lnSpc>
                <a:spcPct val="110000"/>
              </a:lnSpc>
              <a:spcBef>
                <a:spcPts val="600"/>
              </a:spcBef>
              <a:spcAft>
                <a:spcPts val="600"/>
              </a:spcAft>
            </a:pPr>
            <a:r>
              <a:rPr lang="en-US" sz="3500" b="1" dirty="0"/>
              <a:t>E</a:t>
            </a:r>
            <a:r>
              <a:rPr lang="en-US" sz="3500" dirty="0"/>
              <a:t>asy to Understand</a:t>
            </a:r>
          </a:p>
          <a:p>
            <a:pPr lvl="2">
              <a:lnSpc>
                <a:spcPct val="110000"/>
              </a:lnSpc>
              <a:spcBef>
                <a:spcPts val="600"/>
              </a:spcBef>
              <a:spcAft>
                <a:spcPts val="600"/>
              </a:spcAft>
            </a:pPr>
            <a:r>
              <a:rPr lang="en-US" dirty="0"/>
              <a:t>Would this application paint a clear picture (to a new reader) of what is being offered in your program? </a:t>
            </a:r>
          </a:p>
          <a:p>
            <a:pPr lvl="2">
              <a:lnSpc>
                <a:spcPct val="110000"/>
              </a:lnSpc>
              <a:spcBef>
                <a:spcPts val="600"/>
              </a:spcBef>
              <a:spcAft>
                <a:spcPts val="600"/>
              </a:spcAft>
            </a:pPr>
            <a:r>
              <a:rPr lang="en-US" dirty="0"/>
              <a:t>Are there many spelling or grammatical errors?</a:t>
            </a:r>
          </a:p>
          <a:p>
            <a:endParaRPr lang="en-US" dirty="0"/>
          </a:p>
          <a:p>
            <a:endParaRPr lang="en-US" dirty="0"/>
          </a:p>
        </p:txBody>
      </p:sp>
    </p:spTree>
    <p:extLst>
      <p:ext uri="{BB962C8B-B14F-4D97-AF65-F5344CB8AC3E}">
        <p14:creationId xmlns:p14="http://schemas.microsoft.com/office/powerpoint/2010/main" val="786674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4321"/>
            <a:ext cx="11887200" cy="1325563"/>
          </a:xfrm>
        </p:spPr>
        <p:txBody>
          <a:bodyPr>
            <a:normAutofit/>
          </a:bodyPr>
          <a:lstStyle/>
          <a:p>
            <a:r>
              <a:rPr lang="en-US" b="1" dirty="0"/>
              <a:t>Sections 5-9:</a:t>
            </a:r>
            <a:br>
              <a:rPr lang="en-US" b="1" dirty="0"/>
            </a:br>
            <a:r>
              <a:rPr lang="en-US" b="1" dirty="0"/>
              <a:t>Overview</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59</a:t>
            </a:fld>
            <a:endParaRPr lang="en-US" altLang="en-US"/>
          </a:p>
        </p:txBody>
      </p:sp>
      <p:grpSp>
        <p:nvGrpSpPr>
          <p:cNvPr id="10" name="Group 9">
            <a:extLst>
              <a:ext uri="{FF2B5EF4-FFF2-40B4-BE49-F238E27FC236}">
                <a16:creationId xmlns:a16="http://schemas.microsoft.com/office/drawing/2014/main" id="{129B30DF-ED42-D632-581E-D050996723F9}"/>
              </a:ext>
            </a:extLst>
          </p:cNvPr>
          <p:cNvGrpSpPr>
            <a:grpSpLocks noChangeAspect="1"/>
          </p:cNvGrpSpPr>
          <p:nvPr/>
        </p:nvGrpSpPr>
        <p:grpSpPr>
          <a:xfrm>
            <a:off x="1530071" y="1709874"/>
            <a:ext cx="9131858" cy="4526486"/>
            <a:chOff x="1363985" y="1872617"/>
            <a:chExt cx="9464029" cy="4444868"/>
          </a:xfrm>
        </p:grpSpPr>
        <p:pic>
          <p:nvPicPr>
            <p:cNvPr id="7" name="Picture 6">
              <a:extLst>
                <a:ext uri="{FF2B5EF4-FFF2-40B4-BE49-F238E27FC236}">
                  <a16:creationId xmlns:a16="http://schemas.microsoft.com/office/drawing/2014/main" id="{1611C8F6-C82F-F186-91B6-F6468AF557A5}"/>
                </a:ext>
              </a:extLst>
            </p:cNvPr>
            <p:cNvPicPr>
              <a:picLocks noChangeAspect="1"/>
            </p:cNvPicPr>
            <p:nvPr/>
          </p:nvPicPr>
          <p:blipFill>
            <a:blip r:embed="rId3"/>
            <a:stretch>
              <a:fillRect/>
            </a:stretch>
          </p:blipFill>
          <p:spPr>
            <a:xfrm>
              <a:off x="1363985" y="1872617"/>
              <a:ext cx="9464029" cy="4444868"/>
            </a:xfrm>
            <a:prstGeom prst="rect">
              <a:avLst/>
            </a:prstGeom>
            <a:ln>
              <a:solidFill>
                <a:schemeClr val="accent1"/>
              </a:solidFill>
            </a:ln>
          </p:spPr>
        </p:pic>
        <p:sp>
          <p:nvSpPr>
            <p:cNvPr id="8" name="Rectangle 7" descr="rectangle ">
              <a:extLst>
                <a:ext uri="{FF2B5EF4-FFF2-40B4-BE49-F238E27FC236}">
                  <a16:creationId xmlns:a16="http://schemas.microsoft.com/office/drawing/2014/main" id="{728570AA-A91D-1C97-FC2D-6A40AD67E0B1}"/>
                </a:ext>
              </a:extLst>
            </p:cNvPr>
            <p:cNvSpPr/>
            <p:nvPr/>
          </p:nvSpPr>
          <p:spPr bwMode="auto">
            <a:xfrm>
              <a:off x="1363985" y="3264194"/>
              <a:ext cx="9464029" cy="1350336"/>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a:solidFill>
                  <a:srgbClr val="FF0000"/>
                </a:solidFill>
                <a:latin typeface="Arial" charset="0"/>
              </a:endParaRPr>
            </a:p>
          </p:txBody>
        </p:sp>
      </p:grpSp>
    </p:spTree>
    <p:extLst>
      <p:ext uri="{BB962C8B-B14F-4D97-AF65-F5344CB8AC3E}">
        <p14:creationId xmlns:p14="http://schemas.microsoft.com/office/powerpoint/2010/main" val="298264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p:txBody>
          <a:bodyPr/>
          <a:lstStyle/>
          <a:p>
            <a:r>
              <a:rPr lang="en-US" b="1" dirty="0"/>
              <a:t>Learning Objectives – Self Assessment</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1"/>
          </p:nvPr>
        </p:nvSpPr>
        <p:spPr>
          <a:xfrm>
            <a:off x="315432" y="1265568"/>
            <a:ext cx="11561135" cy="5592432"/>
          </a:xfrm>
        </p:spPr>
        <p:txBody>
          <a:bodyPr>
            <a:normAutofit fontScale="92500" lnSpcReduction="10000"/>
          </a:bodyPr>
          <a:lstStyle/>
          <a:p>
            <a:pPr marL="0" indent="0">
              <a:buNone/>
            </a:pPr>
            <a:r>
              <a:rPr lang="en-US" dirty="0"/>
              <a:t>On a scale of 1 – 5, how would you rank yourself for each of these learning objectives? </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Please anonymously rank your knowledge using the Zoom poll. </a:t>
            </a:r>
          </a:p>
          <a:p>
            <a:pPr marL="0" indent="0">
              <a:buNone/>
            </a:pPr>
            <a:r>
              <a:rPr lang="en-US" dirty="0"/>
              <a:t>We will self-assess again at the end of the training. </a:t>
            </a:r>
          </a:p>
          <a:p>
            <a:pPr marL="0" indent="0">
              <a:buNone/>
            </a:pPr>
            <a:endParaRPr lang="en-US" dirty="0"/>
          </a:p>
          <a:p>
            <a:pPr marL="0" indent="0">
              <a:buNone/>
            </a:pPr>
            <a:endParaRPr lang="en-US" dirty="0"/>
          </a:p>
        </p:txBody>
      </p:sp>
      <p:graphicFrame>
        <p:nvGraphicFramePr>
          <p:cNvPr id="10" name="Diagram 9" descr="A chart showing level 1: I don’t know how to do this yet. I don’t understand what this means. Level 3: I know some aspects, but not all. Level 5: I'm a pro at this. I could teach it to someone else right now!&#10;">
            <a:extLst>
              <a:ext uri="{FF2B5EF4-FFF2-40B4-BE49-F238E27FC236}">
                <a16:creationId xmlns:a16="http://schemas.microsoft.com/office/drawing/2014/main" id="{BBB32CDA-6370-F53D-2574-4206D0260AB0}"/>
              </a:ext>
            </a:extLst>
          </p:cNvPr>
          <p:cNvGraphicFramePr/>
          <p:nvPr>
            <p:extLst>
              <p:ext uri="{D42A27DB-BD31-4B8C-83A1-F6EECF244321}">
                <p14:modId xmlns:p14="http://schemas.microsoft.com/office/powerpoint/2010/main" val="4269696736"/>
              </p:ext>
            </p:extLst>
          </p:nvPr>
        </p:nvGraphicFramePr>
        <p:xfrm>
          <a:off x="2978149" y="2213965"/>
          <a:ext cx="6235700" cy="321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673A6D0-6DAB-F2F1-DDD2-104299103811}"/>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6</a:t>
            </a:fld>
            <a:endParaRPr lang="en-US" altLang="en-US" dirty="0"/>
          </a:p>
        </p:txBody>
      </p:sp>
    </p:spTree>
    <p:extLst>
      <p:ext uri="{BB962C8B-B14F-4D97-AF65-F5344CB8AC3E}">
        <p14:creationId xmlns:p14="http://schemas.microsoft.com/office/powerpoint/2010/main" val="2476761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549C2-059F-52D5-2261-9E7386CF8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48414-6DE7-5634-8079-E2AF43EECC22}"/>
              </a:ext>
            </a:extLst>
          </p:cNvPr>
          <p:cNvSpPr>
            <a:spLocks noGrp="1"/>
          </p:cNvSpPr>
          <p:nvPr>
            <p:ph type="title"/>
          </p:nvPr>
        </p:nvSpPr>
        <p:spPr>
          <a:xfrm>
            <a:off x="152400" y="349381"/>
            <a:ext cx="11887200" cy="1325563"/>
          </a:xfrm>
        </p:spPr>
        <p:txBody>
          <a:bodyPr>
            <a:normAutofit/>
          </a:bodyPr>
          <a:lstStyle/>
          <a:p>
            <a:r>
              <a:rPr lang="en-US" b="1" dirty="0"/>
              <a:t>Sections 5-9: </a:t>
            </a:r>
            <a:br>
              <a:rPr lang="en-US" b="1" dirty="0"/>
            </a:br>
            <a:r>
              <a:rPr lang="en-US" b="1" dirty="0"/>
              <a:t>Adding or Editing Services/Activities</a:t>
            </a:r>
            <a:endParaRPr lang="en-US" dirty="0"/>
          </a:p>
        </p:txBody>
      </p:sp>
      <p:sp>
        <p:nvSpPr>
          <p:cNvPr id="4" name="Slide Number Placeholder 3">
            <a:extLst>
              <a:ext uri="{FF2B5EF4-FFF2-40B4-BE49-F238E27FC236}">
                <a16:creationId xmlns:a16="http://schemas.microsoft.com/office/drawing/2014/main" id="{BFA82FB7-855D-A84D-F5F0-CBEDD76BF582}"/>
              </a:ext>
            </a:extLst>
          </p:cNvPr>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60</a:t>
            </a:fld>
            <a:endParaRPr lang="en-US" altLang="en-US"/>
          </a:p>
        </p:txBody>
      </p:sp>
      <p:grpSp>
        <p:nvGrpSpPr>
          <p:cNvPr id="5" name="Group 4" descr="Screenshot of Section 5: Regular School Year and the &quot;New Service/Activity&quot; and &quot;Edit&quot; buttons">
            <a:extLst>
              <a:ext uri="{FF2B5EF4-FFF2-40B4-BE49-F238E27FC236}">
                <a16:creationId xmlns:a16="http://schemas.microsoft.com/office/drawing/2014/main" id="{E07786AE-01C8-42D9-70FA-EF6A7911C47F}"/>
              </a:ext>
            </a:extLst>
          </p:cNvPr>
          <p:cNvGrpSpPr/>
          <p:nvPr/>
        </p:nvGrpSpPr>
        <p:grpSpPr>
          <a:xfrm>
            <a:off x="1080223" y="1858541"/>
            <a:ext cx="10031553" cy="4134635"/>
            <a:chOff x="1153986" y="2399777"/>
            <a:chExt cx="10452165" cy="3725269"/>
          </a:xfrm>
        </p:grpSpPr>
        <p:pic>
          <p:nvPicPr>
            <p:cNvPr id="3" name="Picture 2" descr="screenshot of section 5, regular school year">
              <a:extLst>
                <a:ext uri="{FF2B5EF4-FFF2-40B4-BE49-F238E27FC236}">
                  <a16:creationId xmlns:a16="http://schemas.microsoft.com/office/drawing/2014/main" id="{400A4DC4-BA6A-4ABB-4AC7-085E8BC28287}"/>
                </a:ext>
              </a:extLst>
            </p:cNvPr>
            <p:cNvPicPr>
              <a:picLocks noChangeAspect="1"/>
            </p:cNvPicPr>
            <p:nvPr/>
          </p:nvPicPr>
          <p:blipFill rotWithShape="1">
            <a:blip r:embed="rId3"/>
            <a:srcRect t="8938" r="63552" b="39600"/>
            <a:stretch/>
          </p:blipFill>
          <p:spPr>
            <a:xfrm>
              <a:off x="1153986" y="2399777"/>
              <a:ext cx="10452165" cy="3725269"/>
            </a:xfrm>
            <a:prstGeom prst="rect">
              <a:avLst/>
            </a:prstGeom>
            <a:ln w="12700">
              <a:solidFill>
                <a:schemeClr val="tx1"/>
              </a:solidFill>
            </a:ln>
            <a:effectLst/>
          </p:spPr>
        </p:pic>
        <p:sp>
          <p:nvSpPr>
            <p:cNvPr id="9" name="Rectangle 8" descr="rectangle">
              <a:extLst>
                <a:ext uri="{FF2B5EF4-FFF2-40B4-BE49-F238E27FC236}">
                  <a16:creationId xmlns:a16="http://schemas.microsoft.com/office/drawing/2014/main" id="{7AF474BA-D175-52AB-CE37-83E5603A437B}"/>
                </a:ext>
              </a:extLst>
            </p:cNvPr>
            <p:cNvSpPr/>
            <p:nvPr/>
          </p:nvSpPr>
          <p:spPr bwMode="auto">
            <a:xfrm>
              <a:off x="9773243" y="4333761"/>
              <a:ext cx="518695" cy="207265"/>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a:solidFill>
                  <a:srgbClr val="FF0000"/>
                </a:solidFill>
                <a:latin typeface="Arial" charset="0"/>
              </a:endParaRPr>
            </a:p>
          </p:txBody>
        </p:sp>
        <p:sp>
          <p:nvSpPr>
            <p:cNvPr id="11" name="Rectangle 10" descr="rectangle ">
              <a:extLst>
                <a:ext uri="{FF2B5EF4-FFF2-40B4-BE49-F238E27FC236}">
                  <a16:creationId xmlns:a16="http://schemas.microsoft.com/office/drawing/2014/main" id="{1F9CCFC3-9ABF-A7B8-FD45-9EA8C7985268}"/>
                </a:ext>
              </a:extLst>
            </p:cNvPr>
            <p:cNvSpPr/>
            <p:nvPr/>
          </p:nvSpPr>
          <p:spPr bwMode="auto">
            <a:xfrm>
              <a:off x="9552160" y="3989696"/>
              <a:ext cx="1428347" cy="207265"/>
            </a:xfrm>
            <a:prstGeom prst="rect">
              <a:avLst/>
            </a:prstGeom>
            <a:noFill/>
            <a:ln w="57150" cap="flat" cmpd="sng" algn="ctr">
              <a:solidFill>
                <a:srgbClr val="FF0000"/>
              </a:solidFill>
              <a:prstDash val="solid"/>
              <a:round/>
              <a:headEnd type="none" w="med" len="med"/>
              <a:tailEnd type="none" w="med" len="med"/>
            </a:ln>
            <a:effectLst/>
          </p:spPr>
          <p:txBody>
            <a:bodyPr/>
            <a:lstStyle/>
            <a:p>
              <a:pPr defTabSz="914400">
                <a:defRPr/>
              </a:pPr>
              <a:endParaRPr lang="en-US" sz="1300">
                <a:solidFill>
                  <a:srgbClr val="FF0000"/>
                </a:solidFill>
                <a:latin typeface="Arial" charset="0"/>
              </a:endParaRPr>
            </a:p>
          </p:txBody>
        </p:sp>
      </p:grpSp>
    </p:spTree>
    <p:extLst>
      <p:ext uri="{BB962C8B-B14F-4D97-AF65-F5344CB8AC3E}">
        <p14:creationId xmlns:p14="http://schemas.microsoft.com/office/powerpoint/2010/main" val="1281772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0783"/>
            <a:ext cx="11887200" cy="1325563"/>
          </a:xfrm>
        </p:spPr>
        <p:txBody>
          <a:bodyPr>
            <a:normAutofit/>
          </a:bodyPr>
          <a:lstStyle/>
          <a:p>
            <a:r>
              <a:rPr lang="en-US" b="1" dirty="0"/>
              <a:t>Sections 5-9: </a:t>
            </a:r>
            <a:br>
              <a:rPr lang="en-US" b="1" dirty="0"/>
            </a:br>
            <a:r>
              <a:rPr lang="en-US" b="1" dirty="0"/>
              <a:t>Description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61</a:t>
            </a:fld>
            <a:endParaRPr lang="en-US" altLang="en-US"/>
          </a:p>
        </p:txBody>
      </p:sp>
      <p:grpSp>
        <p:nvGrpSpPr>
          <p:cNvPr id="3" name="Group 2" descr="Screenshot of the Service/Allowable Activity Tab">
            <a:extLst>
              <a:ext uri="{FF2B5EF4-FFF2-40B4-BE49-F238E27FC236}">
                <a16:creationId xmlns:a16="http://schemas.microsoft.com/office/drawing/2014/main" id="{9F94087E-BF3C-BC34-9E07-6F74B17878B1}"/>
              </a:ext>
            </a:extLst>
          </p:cNvPr>
          <p:cNvGrpSpPr/>
          <p:nvPr/>
        </p:nvGrpSpPr>
        <p:grpSpPr>
          <a:xfrm>
            <a:off x="2053991" y="1875379"/>
            <a:ext cx="8084018" cy="4294066"/>
            <a:chOff x="1418557" y="2294021"/>
            <a:chExt cx="9354886" cy="3858126"/>
          </a:xfrm>
        </p:grpSpPr>
        <p:pic>
          <p:nvPicPr>
            <p:cNvPr id="5" name="Picture 4" descr="Graphical user interface, text, application">
              <a:extLst>
                <a:ext uri="{FF2B5EF4-FFF2-40B4-BE49-F238E27FC236}">
                  <a16:creationId xmlns:a16="http://schemas.microsoft.com/office/drawing/2014/main" id="{E96FF0F5-7660-586A-3D25-4A48F7ECD2C1}"/>
                </a:ext>
              </a:extLst>
            </p:cNvPr>
            <p:cNvPicPr>
              <a:picLocks noChangeAspect="1"/>
            </p:cNvPicPr>
            <p:nvPr/>
          </p:nvPicPr>
          <p:blipFill>
            <a:blip r:embed="rId3"/>
            <a:stretch>
              <a:fillRect/>
            </a:stretch>
          </p:blipFill>
          <p:spPr>
            <a:xfrm>
              <a:off x="1418557" y="2294021"/>
              <a:ext cx="9354886" cy="3858126"/>
            </a:xfrm>
            <a:prstGeom prst="rect">
              <a:avLst/>
            </a:prstGeom>
            <a:ln w="12700" cap="sq">
              <a:solidFill>
                <a:srgbClr val="000000"/>
              </a:solidFill>
              <a:prstDash val="solid"/>
              <a:miter lim="800000"/>
            </a:ln>
            <a:effectLst/>
          </p:spPr>
        </p:pic>
        <p:sp>
          <p:nvSpPr>
            <p:cNvPr id="6" name="Rectangle 5" descr="red rectangle box">
              <a:extLst>
                <a:ext uri="{FF2B5EF4-FFF2-40B4-BE49-F238E27FC236}">
                  <a16:creationId xmlns:a16="http://schemas.microsoft.com/office/drawing/2014/main" id="{1EBA5D26-5A97-E3D7-0D1D-6B3140954B4B}"/>
                </a:ext>
              </a:extLst>
            </p:cNvPr>
            <p:cNvSpPr/>
            <p:nvPr/>
          </p:nvSpPr>
          <p:spPr>
            <a:xfrm>
              <a:off x="1418557" y="2582779"/>
              <a:ext cx="1388811" cy="4709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784249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1935"/>
            <a:ext cx="11887200" cy="1325563"/>
          </a:xfrm>
        </p:spPr>
        <p:txBody>
          <a:bodyPr>
            <a:normAutofit/>
          </a:bodyPr>
          <a:lstStyle/>
          <a:p>
            <a:r>
              <a:rPr lang="en-US" b="1" dirty="0"/>
              <a:t>Sections 5-9: </a:t>
            </a:r>
            <a:br>
              <a:rPr lang="en-US" b="1" dirty="0"/>
            </a:br>
            <a:r>
              <a:rPr lang="en-US" b="1" dirty="0"/>
              <a:t>SSDP Strategies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62</a:t>
            </a:fld>
            <a:endParaRPr lang="en-US" altLang="en-US" dirty="0"/>
          </a:p>
        </p:txBody>
      </p:sp>
      <p:grpSp>
        <p:nvGrpSpPr>
          <p:cNvPr id="3" name="Group 2" descr="Screenshot of the SSDP Strategies Tab">
            <a:extLst>
              <a:ext uri="{FF2B5EF4-FFF2-40B4-BE49-F238E27FC236}">
                <a16:creationId xmlns:a16="http://schemas.microsoft.com/office/drawing/2014/main" id="{ACA9529E-377D-D1E0-5BF0-24F32B4FAB78}"/>
              </a:ext>
            </a:extLst>
          </p:cNvPr>
          <p:cNvGrpSpPr/>
          <p:nvPr/>
        </p:nvGrpSpPr>
        <p:grpSpPr>
          <a:xfrm>
            <a:off x="1424360" y="1752200"/>
            <a:ext cx="9343279" cy="4513517"/>
            <a:chOff x="809625" y="2168081"/>
            <a:chExt cx="10572750" cy="4020000"/>
          </a:xfrm>
        </p:grpSpPr>
        <p:pic>
          <p:nvPicPr>
            <p:cNvPr id="7" name="Picture 6" descr="Text">
              <a:extLst>
                <a:ext uri="{FF2B5EF4-FFF2-40B4-BE49-F238E27FC236}">
                  <a16:creationId xmlns:a16="http://schemas.microsoft.com/office/drawing/2014/main" id="{FC56E1E9-EAB5-F150-1AE2-70472114945E}"/>
                </a:ext>
              </a:extLst>
            </p:cNvPr>
            <p:cNvPicPr>
              <a:picLocks noChangeAspect="1"/>
            </p:cNvPicPr>
            <p:nvPr/>
          </p:nvPicPr>
          <p:blipFill>
            <a:blip r:embed="rId3"/>
            <a:stretch>
              <a:fillRect/>
            </a:stretch>
          </p:blipFill>
          <p:spPr>
            <a:xfrm>
              <a:off x="809625" y="2168081"/>
              <a:ext cx="10572750" cy="4020000"/>
            </a:xfrm>
            <a:prstGeom prst="rect">
              <a:avLst/>
            </a:prstGeom>
            <a:ln w="12700" cap="sq">
              <a:solidFill>
                <a:srgbClr val="000000"/>
              </a:solidFill>
              <a:prstDash val="solid"/>
              <a:miter lim="800000"/>
            </a:ln>
            <a:effectLst/>
          </p:spPr>
        </p:pic>
        <p:sp>
          <p:nvSpPr>
            <p:cNvPr id="9" name="Rectangle 8" descr="red rectangle box">
              <a:extLst>
                <a:ext uri="{FF2B5EF4-FFF2-40B4-BE49-F238E27FC236}">
                  <a16:creationId xmlns:a16="http://schemas.microsoft.com/office/drawing/2014/main" id="{FF1C50EC-3A60-7371-E771-EEEDFCB5554E}"/>
                </a:ext>
              </a:extLst>
            </p:cNvPr>
            <p:cNvSpPr/>
            <p:nvPr/>
          </p:nvSpPr>
          <p:spPr>
            <a:xfrm>
              <a:off x="809625" y="3847381"/>
              <a:ext cx="1485001" cy="6038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5405465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7867"/>
            <a:ext cx="11887200" cy="1325563"/>
          </a:xfrm>
        </p:spPr>
        <p:txBody>
          <a:bodyPr>
            <a:normAutofit/>
          </a:bodyPr>
          <a:lstStyle/>
          <a:p>
            <a:r>
              <a:rPr lang="en-US" b="1" dirty="0"/>
              <a:t>Sections 5-9: </a:t>
            </a:r>
            <a:br>
              <a:rPr lang="en-US" b="1" dirty="0"/>
            </a:br>
            <a:r>
              <a:rPr lang="en-US" b="1" dirty="0"/>
              <a:t>Plan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63</a:t>
            </a:fld>
            <a:endParaRPr lang="en-US" altLang="en-US"/>
          </a:p>
        </p:txBody>
      </p:sp>
      <p:grpSp>
        <p:nvGrpSpPr>
          <p:cNvPr id="7" name="Group 6" descr="Screenshot of the Plan tab">
            <a:extLst>
              <a:ext uri="{FF2B5EF4-FFF2-40B4-BE49-F238E27FC236}">
                <a16:creationId xmlns:a16="http://schemas.microsoft.com/office/drawing/2014/main" id="{0F4FAF07-02EB-8C89-6ECE-65660F86C3D7}"/>
              </a:ext>
            </a:extLst>
          </p:cNvPr>
          <p:cNvGrpSpPr/>
          <p:nvPr/>
        </p:nvGrpSpPr>
        <p:grpSpPr>
          <a:xfrm>
            <a:off x="2389909" y="1678708"/>
            <a:ext cx="7412181" cy="4677643"/>
            <a:chOff x="2800455" y="1678708"/>
            <a:chExt cx="6591089" cy="4287328"/>
          </a:xfrm>
        </p:grpSpPr>
        <p:pic>
          <p:nvPicPr>
            <p:cNvPr id="5" name="Picture 4" descr="red rectangle box">
              <a:extLst>
                <a:ext uri="{FF2B5EF4-FFF2-40B4-BE49-F238E27FC236}">
                  <a16:creationId xmlns:a16="http://schemas.microsoft.com/office/drawing/2014/main" id="{67546E3E-5BF5-3AEA-8E80-740B75CA8395}"/>
                </a:ext>
              </a:extLst>
            </p:cNvPr>
            <p:cNvPicPr>
              <a:picLocks noChangeAspect="1"/>
            </p:cNvPicPr>
            <p:nvPr/>
          </p:nvPicPr>
          <p:blipFill>
            <a:blip r:embed="rId3"/>
            <a:stretch>
              <a:fillRect/>
            </a:stretch>
          </p:blipFill>
          <p:spPr>
            <a:xfrm>
              <a:off x="2800455" y="1678708"/>
              <a:ext cx="6591089" cy="4287328"/>
            </a:xfrm>
            <a:prstGeom prst="rect">
              <a:avLst/>
            </a:prstGeom>
            <a:ln w="12700" cap="sq">
              <a:solidFill>
                <a:srgbClr val="000000"/>
              </a:solidFill>
              <a:prstDash val="solid"/>
              <a:miter lim="800000"/>
            </a:ln>
            <a:effectLst/>
          </p:spPr>
        </p:pic>
        <p:sp>
          <p:nvSpPr>
            <p:cNvPr id="6" name="Rectangle 5" descr="red rectangle box">
              <a:extLst>
                <a:ext uri="{FF2B5EF4-FFF2-40B4-BE49-F238E27FC236}">
                  <a16:creationId xmlns:a16="http://schemas.microsoft.com/office/drawing/2014/main" id="{533D955B-0ACD-F9F3-A8BA-228F25555A56}"/>
                </a:ext>
              </a:extLst>
            </p:cNvPr>
            <p:cNvSpPr/>
            <p:nvPr/>
          </p:nvSpPr>
          <p:spPr>
            <a:xfrm>
              <a:off x="2800455" y="3003357"/>
              <a:ext cx="1098685" cy="3746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4283463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9901"/>
            <a:ext cx="11887200" cy="1325563"/>
          </a:xfrm>
        </p:spPr>
        <p:txBody>
          <a:bodyPr>
            <a:normAutofit/>
          </a:bodyPr>
          <a:lstStyle/>
          <a:p>
            <a:r>
              <a:rPr lang="en-US" b="1" dirty="0"/>
              <a:t>Sections 5-9: </a:t>
            </a:r>
            <a:br>
              <a:rPr lang="en-US" b="1" dirty="0"/>
            </a:br>
            <a:r>
              <a:rPr lang="en-US" b="1" dirty="0"/>
              <a:t>Staff Development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64</a:t>
            </a:fld>
            <a:endParaRPr lang="en-US" altLang="en-US"/>
          </a:p>
        </p:txBody>
      </p:sp>
      <p:sp>
        <p:nvSpPr>
          <p:cNvPr id="7" name="TextBox 6" descr="grey text box">
            <a:extLst>
              <a:ext uri="{FF2B5EF4-FFF2-40B4-BE49-F238E27FC236}">
                <a16:creationId xmlns:a16="http://schemas.microsoft.com/office/drawing/2014/main" id="{63544297-8759-59A3-82DF-AAD64BBEF055}"/>
              </a:ext>
            </a:extLst>
          </p:cNvPr>
          <p:cNvSpPr txBox="1"/>
          <p:nvPr/>
        </p:nvSpPr>
        <p:spPr>
          <a:xfrm>
            <a:off x="9351034" y="4337614"/>
            <a:ext cx="1188720" cy="822960"/>
          </a:xfrm>
          <a:prstGeom prst="rect">
            <a:avLst/>
          </a:prstGeom>
          <a:solidFill>
            <a:schemeClr val="bg2"/>
          </a:solidFill>
          <a:ln>
            <a:noFill/>
          </a:ln>
        </p:spPr>
        <p:txBody>
          <a:bodyPr wrap="square" rtlCol="0">
            <a:spAutoFit/>
          </a:bodyPr>
          <a:lstStyle/>
          <a:p>
            <a:endParaRPr lang="es-MX" dirty="0"/>
          </a:p>
        </p:txBody>
      </p:sp>
      <p:grpSp>
        <p:nvGrpSpPr>
          <p:cNvPr id="10" name="Group 9" descr="Screenshot of the Staff Development tab">
            <a:extLst>
              <a:ext uri="{FF2B5EF4-FFF2-40B4-BE49-F238E27FC236}">
                <a16:creationId xmlns:a16="http://schemas.microsoft.com/office/drawing/2014/main" id="{B406C2C4-8E95-0488-C0EF-6CD779A5F5ED}"/>
              </a:ext>
            </a:extLst>
          </p:cNvPr>
          <p:cNvGrpSpPr/>
          <p:nvPr/>
        </p:nvGrpSpPr>
        <p:grpSpPr>
          <a:xfrm>
            <a:off x="1004887" y="1843687"/>
            <a:ext cx="10182225" cy="3914775"/>
            <a:chOff x="1004887" y="1826721"/>
            <a:chExt cx="10182225" cy="3914775"/>
          </a:xfrm>
        </p:grpSpPr>
        <p:grpSp>
          <p:nvGrpSpPr>
            <p:cNvPr id="3" name="Group 2">
              <a:extLst>
                <a:ext uri="{FF2B5EF4-FFF2-40B4-BE49-F238E27FC236}">
                  <a16:creationId xmlns:a16="http://schemas.microsoft.com/office/drawing/2014/main" id="{DFE9D74B-1A17-E55E-5B27-696D4FB9115B}"/>
                </a:ext>
              </a:extLst>
            </p:cNvPr>
            <p:cNvGrpSpPr/>
            <p:nvPr/>
          </p:nvGrpSpPr>
          <p:grpSpPr>
            <a:xfrm>
              <a:off x="1004887" y="1826721"/>
              <a:ext cx="10182225" cy="3914775"/>
              <a:chOff x="942139" y="2168081"/>
              <a:chExt cx="10182225" cy="3914775"/>
            </a:xfrm>
          </p:grpSpPr>
          <p:pic>
            <p:nvPicPr>
              <p:cNvPr id="5" name="Picture 4" descr="red rectangle box">
                <a:extLst>
                  <a:ext uri="{FF2B5EF4-FFF2-40B4-BE49-F238E27FC236}">
                    <a16:creationId xmlns:a16="http://schemas.microsoft.com/office/drawing/2014/main" id="{6B7B6566-0839-CA0F-0404-35C0EC867A7F}"/>
                  </a:ext>
                </a:extLst>
              </p:cNvPr>
              <p:cNvPicPr>
                <a:picLocks noChangeAspect="1"/>
              </p:cNvPicPr>
              <p:nvPr/>
            </p:nvPicPr>
            <p:blipFill>
              <a:blip r:embed="rId3"/>
              <a:stretch>
                <a:fillRect/>
              </a:stretch>
            </p:blipFill>
            <p:spPr>
              <a:xfrm>
                <a:off x="942139" y="2168081"/>
                <a:ext cx="10182225" cy="3914775"/>
              </a:xfrm>
              <a:prstGeom prst="rect">
                <a:avLst/>
              </a:prstGeom>
              <a:ln w="12700" cap="sq">
                <a:solidFill>
                  <a:srgbClr val="000000"/>
                </a:solidFill>
                <a:prstDash val="solid"/>
                <a:miter lim="800000"/>
              </a:ln>
              <a:effectLst/>
            </p:spPr>
          </p:pic>
          <p:sp>
            <p:nvSpPr>
              <p:cNvPr id="9" name="Rectangle 8" descr="red rectangle box">
                <a:extLst>
                  <a:ext uri="{FF2B5EF4-FFF2-40B4-BE49-F238E27FC236}">
                    <a16:creationId xmlns:a16="http://schemas.microsoft.com/office/drawing/2014/main" id="{0A8074A3-23DF-C6C1-9FE8-7D8E18891EF9}"/>
                  </a:ext>
                </a:extLst>
              </p:cNvPr>
              <p:cNvSpPr/>
              <p:nvPr/>
            </p:nvSpPr>
            <p:spPr>
              <a:xfrm>
                <a:off x="966873" y="5336021"/>
                <a:ext cx="1460995" cy="7073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 name="Rectangle 5" descr="red rectangle box">
              <a:extLst>
                <a:ext uri="{FF2B5EF4-FFF2-40B4-BE49-F238E27FC236}">
                  <a16:creationId xmlns:a16="http://schemas.microsoft.com/office/drawing/2014/main" id="{1FAC9952-1221-1F51-8B25-5BA22197BD5A}"/>
                </a:ext>
              </a:extLst>
            </p:cNvPr>
            <p:cNvSpPr/>
            <p:nvPr/>
          </p:nvSpPr>
          <p:spPr>
            <a:xfrm>
              <a:off x="2742998" y="5027604"/>
              <a:ext cx="8419381" cy="707366"/>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418083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3969"/>
            <a:ext cx="11887200" cy="1325563"/>
          </a:xfrm>
        </p:spPr>
        <p:txBody>
          <a:bodyPr>
            <a:normAutofit/>
          </a:bodyPr>
          <a:lstStyle/>
          <a:p>
            <a:r>
              <a:rPr lang="en-US" b="1" dirty="0"/>
              <a:t>Sections 5-9: </a:t>
            </a:r>
            <a:br>
              <a:rPr lang="en-US" b="1" dirty="0"/>
            </a:br>
            <a:r>
              <a:rPr lang="en-US" b="1" dirty="0"/>
              <a:t>Evaluation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65</a:t>
            </a:fld>
            <a:endParaRPr lang="en-US" altLang="en-US"/>
          </a:p>
        </p:txBody>
      </p:sp>
      <p:grpSp>
        <p:nvGrpSpPr>
          <p:cNvPr id="3" name="Group 2" descr="Screenshot of the Evaluation Tab">
            <a:extLst>
              <a:ext uri="{FF2B5EF4-FFF2-40B4-BE49-F238E27FC236}">
                <a16:creationId xmlns:a16="http://schemas.microsoft.com/office/drawing/2014/main" id="{CD587FDB-145E-C5B6-2C52-90820C340F23}"/>
              </a:ext>
            </a:extLst>
          </p:cNvPr>
          <p:cNvGrpSpPr/>
          <p:nvPr/>
        </p:nvGrpSpPr>
        <p:grpSpPr>
          <a:xfrm>
            <a:off x="1673226" y="1874860"/>
            <a:ext cx="8845547" cy="4316621"/>
            <a:chOff x="2059413" y="1742657"/>
            <a:chExt cx="7408684" cy="3626389"/>
          </a:xfrm>
        </p:grpSpPr>
        <p:pic>
          <p:nvPicPr>
            <p:cNvPr id="5" name="Picture 4" descr="red rectangle box">
              <a:extLst>
                <a:ext uri="{FF2B5EF4-FFF2-40B4-BE49-F238E27FC236}">
                  <a16:creationId xmlns:a16="http://schemas.microsoft.com/office/drawing/2014/main" id="{15E9D9A0-114B-B827-4D83-0AB3B9A4DBE5}"/>
                </a:ext>
              </a:extLst>
            </p:cNvPr>
            <p:cNvPicPr>
              <a:picLocks noChangeAspect="1"/>
            </p:cNvPicPr>
            <p:nvPr/>
          </p:nvPicPr>
          <p:blipFill rotWithShape="1">
            <a:blip r:embed="rId3"/>
            <a:srcRect b="10027"/>
            <a:stretch/>
          </p:blipFill>
          <p:spPr>
            <a:xfrm>
              <a:off x="2059413" y="1742657"/>
              <a:ext cx="7408684" cy="3626388"/>
            </a:xfrm>
            <a:prstGeom prst="rect">
              <a:avLst/>
            </a:prstGeom>
            <a:ln w="12700" cap="sq">
              <a:solidFill>
                <a:srgbClr val="000000"/>
              </a:solidFill>
              <a:prstDash val="solid"/>
              <a:miter lim="800000"/>
            </a:ln>
            <a:effectLst/>
          </p:spPr>
        </p:pic>
        <p:sp>
          <p:nvSpPr>
            <p:cNvPr id="6" name="Rectangle 5" descr="red rectangle box">
              <a:extLst>
                <a:ext uri="{FF2B5EF4-FFF2-40B4-BE49-F238E27FC236}">
                  <a16:creationId xmlns:a16="http://schemas.microsoft.com/office/drawing/2014/main" id="{C23C58B7-971D-E1CD-738B-59E081DC0AEA}"/>
                </a:ext>
              </a:extLst>
            </p:cNvPr>
            <p:cNvSpPr/>
            <p:nvPr/>
          </p:nvSpPr>
          <p:spPr>
            <a:xfrm>
              <a:off x="2059414" y="5028998"/>
              <a:ext cx="1234630" cy="340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82291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7867"/>
            <a:ext cx="11887200" cy="1325563"/>
          </a:xfrm>
        </p:spPr>
        <p:txBody>
          <a:bodyPr>
            <a:normAutofit/>
          </a:bodyPr>
          <a:lstStyle/>
          <a:p>
            <a:r>
              <a:rPr lang="en-US" b="1" dirty="0"/>
              <a:t>Sections 5-9: </a:t>
            </a:r>
            <a:br>
              <a:rPr lang="en-US" b="1" dirty="0"/>
            </a:br>
            <a:r>
              <a:rPr lang="en-US" b="1" dirty="0"/>
              <a:t>Measures &amp; Performance Targets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66</a:t>
            </a:fld>
            <a:endParaRPr lang="en-US" altLang="en-US"/>
          </a:p>
        </p:txBody>
      </p:sp>
      <p:grpSp>
        <p:nvGrpSpPr>
          <p:cNvPr id="3" name="Group 2" descr="Screenshot of the Quantitative/Qualitative Measures and Performance Target tab">
            <a:extLst>
              <a:ext uri="{FF2B5EF4-FFF2-40B4-BE49-F238E27FC236}">
                <a16:creationId xmlns:a16="http://schemas.microsoft.com/office/drawing/2014/main" id="{B3DCB945-7DCC-8F58-5E36-FA7447DFCB03}"/>
              </a:ext>
            </a:extLst>
          </p:cNvPr>
          <p:cNvGrpSpPr/>
          <p:nvPr/>
        </p:nvGrpSpPr>
        <p:grpSpPr>
          <a:xfrm>
            <a:off x="1943128" y="1859609"/>
            <a:ext cx="8305743" cy="4276787"/>
            <a:chOff x="1019175" y="2168081"/>
            <a:chExt cx="10153650" cy="4085081"/>
          </a:xfrm>
        </p:grpSpPr>
        <p:pic>
          <p:nvPicPr>
            <p:cNvPr id="5" name="Picture 4" descr="red rectangle box">
              <a:extLst>
                <a:ext uri="{FF2B5EF4-FFF2-40B4-BE49-F238E27FC236}">
                  <a16:creationId xmlns:a16="http://schemas.microsoft.com/office/drawing/2014/main" id="{97D52405-C4E6-7032-651C-974D3203CBEF}"/>
                </a:ext>
              </a:extLst>
            </p:cNvPr>
            <p:cNvPicPr>
              <a:picLocks noChangeAspect="1"/>
            </p:cNvPicPr>
            <p:nvPr/>
          </p:nvPicPr>
          <p:blipFill>
            <a:blip r:embed="rId3"/>
            <a:stretch>
              <a:fillRect/>
            </a:stretch>
          </p:blipFill>
          <p:spPr>
            <a:xfrm>
              <a:off x="1019175" y="2168081"/>
              <a:ext cx="10153650" cy="4085081"/>
            </a:xfrm>
            <a:prstGeom prst="rect">
              <a:avLst/>
            </a:prstGeom>
            <a:ln w="12700" cap="sq">
              <a:solidFill>
                <a:srgbClr val="000000"/>
              </a:solidFill>
              <a:prstDash val="solid"/>
              <a:miter lim="800000"/>
            </a:ln>
            <a:effectLst/>
          </p:spPr>
        </p:pic>
        <p:sp>
          <p:nvSpPr>
            <p:cNvPr id="6" name="Rectangle 5" descr="red rectangle box">
              <a:extLst>
                <a:ext uri="{FF2B5EF4-FFF2-40B4-BE49-F238E27FC236}">
                  <a16:creationId xmlns:a16="http://schemas.microsoft.com/office/drawing/2014/main" id="{E315166A-BCC4-16A6-6D5B-B44A897571E8}"/>
                </a:ext>
              </a:extLst>
            </p:cNvPr>
            <p:cNvSpPr/>
            <p:nvPr/>
          </p:nvSpPr>
          <p:spPr>
            <a:xfrm>
              <a:off x="1019176" y="5382884"/>
              <a:ext cx="1447979" cy="8702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473574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8884"/>
            <a:ext cx="11887200" cy="1325563"/>
          </a:xfrm>
        </p:spPr>
        <p:txBody>
          <a:bodyPr>
            <a:normAutofit/>
          </a:bodyPr>
          <a:lstStyle/>
          <a:p>
            <a:r>
              <a:rPr lang="en-US" b="1" dirty="0"/>
              <a:t>Sections 5-9: </a:t>
            </a:r>
            <a:br>
              <a:rPr lang="en-US" b="1" dirty="0"/>
            </a:br>
            <a:r>
              <a:rPr lang="en-US" b="1" dirty="0"/>
              <a:t>Students Served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67</a:t>
            </a:fld>
            <a:endParaRPr lang="en-US" altLang="en-US"/>
          </a:p>
        </p:txBody>
      </p:sp>
      <p:grpSp>
        <p:nvGrpSpPr>
          <p:cNvPr id="7" name="Group 6" descr="Screenshot of the Migrant Students Served tab">
            <a:extLst>
              <a:ext uri="{FF2B5EF4-FFF2-40B4-BE49-F238E27FC236}">
                <a16:creationId xmlns:a16="http://schemas.microsoft.com/office/drawing/2014/main" id="{C95E664F-664B-7B22-BE57-AECA3959F654}"/>
              </a:ext>
            </a:extLst>
          </p:cNvPr>
          <p:cNvGrpSpPr/>
          <p:nvPr/>
        </p:nvGrpSpPr>
        <p:grpSpPr>
          <a:xfrm>
            <a:off x="2645321" y="1721012"/>
            <a:ext cx="6901357" cy="4575892"/>
            <a:chOff x="2645321" y="1721012"/>
            <a:chExt cx="6901357" cy="4575892"/>
          </a:xfrm>
        </p:grpSpPr>
        <p:pic>
          <p:nvPicPr>
            <p:cNvPr id="5" name="Picture 4" descr="red rectangle box">
              <a:extLst>
                <a:ext uri="{FF2B5EF4-FFF2-40B4-BE49-F238E27FC236}">
                  <a16:creationId xmlns:a16="http://schemas.microsoft.com/office/drawing/2014/main" id="{DDC45BD5-1353-14A9-8A10-DFA165593EF8}"/>
                </a:ext>
              </a:extLst>
            </p:cNvPr>
            <p:cNvPicPr>
              <a:picLocks noChangeAspect="1"/>
            </p:cNvPicPr>
            <p:nvPr/>
          </p:nvPicPr>
          <p:blipFill>
            <a:blip r:embed="rId3"/>
            <a:stretch>
              <a:fillRect/>
            </a:stretch>
          </p:blipFill>
          <p:spPr>
            <a:xfrm>
              <a:off x="2645321" y="1721012"/>
              <a:ext cx="6901357" cy="4575892"/>
            </a:xfrm>
            <a:prstGeom prst="rect">
              <a:avLst/>
            </a:prstGeom>
            <a:ln w="12700" cap="sq">
              <a:solidFill>
                <a:srgbClr val="000000"/>
              </a:solidFill>
              <a:prstDash val="solid"/>
              <a:miter lim="800000"/>
            </a:ln>
            <a:effectLst/>
          </p:spPr>
        </p:pic>
        <p:sp>
          <p:nvSpPr>
            <p:cNvPr id="6" name="Rectangle 5" descr="red rectangle box">
              <a:extLst>
                <a:ext uri="{FF2B5EF4-FFF2-40B4-BE49-F238E27FC236}">
                  <a16:creationId xmlns:a16="http://schemas.microsoft.com/office/drawing/2014/main" id="{0765FA5E-BC17-1F60-DB4E-B1F46E3F1D7B}"/>
                </a:ext>
              </a:extLst>
            </p:cNvPr>
            <p:cNvSpPr/>
            <p:nvPr/>
          </p:nvSpPr>
          <p:spPr>
            <a:xfrm>
              <a:off x="2645321" y="5238047"/>
              <a:ext cx="1166675" cy="3468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1224900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1935"/>
            <a:ext cx="11887200" cy="1325563"/>
          </a:xfrm>
        </p:spPr>
        <p:txBody>
          <a:bodyPr>
            <a:normAutofit/>
          </a:bodyPr>
          <a:lstStyle/>
          <a:p>
            <a:r>
              <a:rPr lang="en-US" b="1" dirty="0"/>
              <a:t>Sections 5-9: </a:t>
            </a:r>
            <a:br>
              <a:rPr lang="en-US" b="1" dirty="0"/>
            </a:br>
            <a:r>
              <a:rPr lang="en-US" b="1" dirty="0"/>
              <a:t>Activity Time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68</a:t>
            </a:fld>
            <a:endParaRPr lang="en-US" altLang="en-US"/>
          </a:p>
        </p:txBody>
      </p:sp>
      <p:grpSp>
        <p:nvGrpSpPr>
          <p:cNvPr id="12" name="Group 11" descr="Screenshot of the Activity Time Tab">
            <a:extLst>
              <a:ext uri="{FF2B5EF4-FFF2-40B4-BE49-F238E27FC236}">
                <a16:creationId xmlns:a16="http://schemas.microsoft.com/office/drawing/2014/main" id="{91095E52-CA10-84A3-C7A8-6CF53C2D5052}"/>
              </a:ext>
            </a:extLst>
          </p:cNvPr>
          <p:cNvGrpSpPr/>
          <p:nvPr/>
        </p:nvGrpSpPr>
        <p:grpSpPr>
          <a:xfrm>
            <a:off x="2412222" y="1738461"/>
            <a:ext cx="7367555" cy="4585063"/>
            <a:chOff x="2412222" y="1683376"/>
            <a:chExt cx="7367555" cy="4585063"/>
          </a:xfrm>
        </p:grpSpPr>
        <p:pic>
          <p:nvPicPr>
            <p:cNvPr id="10" name="Picture 9">
              <a:extLst>
                <a:ext uri="{FF2B5EF4-FFF2-40B4-BE49-F238E27FC236}">
                  <a16:creationId xmlns:a16="http://schemas.microsoft.com/office/drawing/2014/main" id="{F8FCB568-B665-1250-9AEB-82A62F7DE60C}"/>
                </a:ext>
              </a:extLst>
            </p:cNvPr>
            <p:cNvPicPr>
              <a:picLocks noChangeAspect="1"/>
            </p:cNvPicPr>
            <p:nvPr/>
          </p:nvPicPr>
          <p:blipFill>
            <a:blip r:embed="rId3"/>
            <a:stretch>
              <a:fillRect/>
            </a:stretch>
          </p:blipFill>
          <p:spPr>
            <a:xfrm>
              <a:off x="2412222" y="1683376"/>
              <a:ext cx="7367555" cy="4585063"/>
            </a:xfrm>
            <a:prstGeom prst="rect">
              <a:avLst/>
            </a:prstGeom>
            <a:ln w="12700">
              <a:solidFill>
                <a:schemeClr val="tx1"/>
              </a:solidFill>
            </a:ln>
          </p:spPr>
        </p:pic>
        <p:sp>
          <p:nvSpPr>
            <p:cNvPr id="11" name="Rectangle 10" descr="red rectangle box">
              <a:extLst>
                <a:ext uri="{FF2B5EF4-FFF2-40B4-BE49-F238E27FC236}">
                  <a16:creationId xmlns:a16="http://schemas.microsoft.com/office/drawing/2014/main" id="{76D26B69-2650-819A-B974-E3302F23A8AB}"/>
                </a:ext>
              </a:extLst>
            </p:cNvPr>
            <p:cNvSpPr/>
            <p:nvPr/>
          </p:nvSpPr>
          <p:spPr>
            <a:xfrm>
              <a:off x="2412222" y="5849958"/>
              <a:ext cx="1102159" cy="41848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834059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2952"/>
            <a:ext cx="11887200" cy="1325563"/>
          </a:xfrm>
        </p:spPr>
        <p:txBody>
          <a:bodyPr>
            <a:normAutofit/>
          </a:bodyPr>
          <a:lstStyle/>
          <a:p>
            <a:r>
              <a:rPr lang="en-US" b="1" dirty="0"/>
              <a:t>Sections 5-9: </a:t>
            </a:r>
            <a:br>
              <a:rPr lang="en-US" b="1" dirty="0"/>
            </a:br>
            <a:r>
              <a:rPr lang="en-US" b="1" dirty="0"/>
              <a:t>Staff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69</a:t>
            </a:fld>
            <a:endParaRPr lang="en-US" altLang="en-US"/>
          </a:p>
        </p:txBody>
      </p:sp>
      <p:grpSp>
        <p:nvGrpSpPr>
          <p:cNvPr id="3" name="Group 2" descr="Screenshot of the Staff tab">
            <a:extLst>
              <a:ext uri="{FF2B5EF4-FFF2-40B4-BE49-F238E27FC236}">
                <a16:creationId xmlns:a16="http://schemas.microsoft.com/office/drawing/2014/main" id="{4F38CA86-A1E6-E65D-6F95-78B0FBAE462A}"/>
              </a:ext>
            </a:extLst>
          </p:cNvPr>
          <p:cNvGrpSpPr/>
          <p:nvPr/>
        </p:nvGrpSpPr>
        <p:grpSpPr>
          <a:xfrm>
            <a:off x="2237599" y="1790140"/>
            <a:ext cx="7716801" cy="4423374"/>
            <a:chOff x="1631591" y="2139052"/>
            <a:chExt cx="9212937" cy="4217299"/>
          </a:xfrm>
        </p:grpSpPr>
        <p:pic>
          <p:nvPicPr>
            <p:cNvPr id="9" name="Picture 8" descr="red rectangle box">
              <a:extLst>
                <a:ext uri="{FF2B5EF4-FFF2-40B4-BE49-F238E27FC236}">
                  <a16:creationId xmlns:a16="http://schemas.microsoft.com/office/drawing/2014/main" id="{ACCA986B-6413-8863-87A7-843B11E6871A}"/>
                </a:ext>
              </a:extLst>
            </p:cNvPr>
            <p:cNvPicPr>
              <a:picLocks noChangeAspect="1"/>
            </p:cNvPicPr>
            <p:nvPr/>
          </p:nvPicPr>
          <p:blipFill>
            <a:blip r:embed="rId3"/>
            <a:stretch>
              <a:fillRect/>
            </a:stretch>
          </p:blipFill>
          <p:spPr>
            <a:xfrm>
              <a:off x="1677978" y="2139052"/>
              <a:ext cx="9166550" cy="4217299"/>
            </a:xfrm>
            <a:prstGeom prst="rect">
              <a:avLst/>
            </a:prstGeom>
            <a:ln w="12700" cap="sq">
              <a:solidFill>
                <a:srgbClr val="000000"/>
              </a:solidFill>
              <a:prstDash val="solid"/>
              <a:miter lim="800000"/>
            </a:ln>
            <a:effectLst/>
          </p:spPr>
        </p:pic>
        <p:sp>
          <p:nvSpPr>
            <p:cNvPr id="6" name="Rectangle 5" descr="red rectangle box">
              <a:extLst>
                <a:ext uri="{FF2B5EF4-FFF2-40B4-BE49-F238E27FC236}">
                  <a16:creationId xmlns:a16="http://schemas.microsoft.com/office/drawing/2014/main" id="{65FA17E2-9816-2A55-7C09-46A42CE1DE1C}"/>
                </a:ext>
              </a:extLst>
            </p:cNvPr>
            <p:cNvSpPr/>
            <p:nvPr/>
          </p:nvSpPr>
          <p:spPr>
            <a:xfrm>
              <a:off x="1631591" y="5662600"/>
              <a:ext cx="1329761" cy="3450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72495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a:solidFill>
                  <a:srgbClr val="0C4A6D"/>
                </a:solidFill>
              </a:rPr>
              <a:t>Agenda</a:t>
            </a:r>
            <a:endParaRPr lang="en-US" b="1" dirty="0"/>
          </a:p>
        </p:txBody>
      </p:sp>
      <p:sp>
        <p:nvSpPr>
          <p:cNvPr id="3" name="Content Placeholder 2"/>
          <p:cNvSpPr>
            <a:spLocks noGrp="1"/>
          </p:cNvSpPr>
          <p:nvPr>
            <p:ph idx="1"/>
          </p:nvPr>
        </p:nvSpPr>
        <p:spPr>
          <a:xfrm>
            <a:off x="304800" y="957633"/>
            <a:ext cx="11887200" cy="5015901"/>
          </a:xfrm>
        </p:spPr>
        <p:txBody>
          <a:bodyPr anchor="t">
            <a:normAutofit fontScale="25000" lnSpcReduction="20000"/>
          </a:bodyPr>
          <a:lstStyle/>
          <a:p>
            <a:pPr marL="0" indent="0">
              <a:lnSpc>
                <a:spcPct val="110000"/>
              </a:lnSpc>
              <a:buNone/>
              <a:defRPr/>
            </a:pPr>
            <a:endParaRPr lang="en-US" sz="9600" b="1" dirty="0">
              <a:solidFill>
                <a:schemeClr val="tx1"/>
              </a:solidFill>
            </a:endParaRPr>
          </a:p>
          <a:p>
            <a:pPr marL="1028700" lvl="1" indent="-571500">
              <a:lnSpc>
                <a:spcPct val="110000"/>
              </a:lnSpc>
              <a:buFont typeface="+mj-lt"/>
              <a:buAutoNum type="arabicPeriod"/>
              <a:defRPr/>
            </a:pPr>
            <a:r>
              <a:rPr lang="en-US" sz="11200" dirty="0">
                <a:solidFill>
                  <a:schemeClr val="tx1"/>
                </a:solidFill>
                <a:hlinkClick r:id="rId3" action="ppaction://hlinksldjump"/>
              </a:rPr>
              <a:t>Review Process</a:t>
            </a:r>
            <a:endParaRPr lang="en-US" sz="11200" dirty="0">
              <a:solidFill>
                <a:schemeClr val="tx1"/>
              </a:solidFill>
            </a:endParaRPr>
          </a:p>
          <a:p>
            <a:pPr marL="1028700" lvl="1" indent="-571500">
              <a:lnSpc>
                <a:spcPct val="110000"/>
              </a:lnSpc>
              <a:buFont typeface="+mj-lt"/>
              <a:buAutoNum type="arabicPeriod"/>
              <a:defRPr/>
            </a:pPr>
            <a:r>
              <a:rPr lang="en-US" sz="11200" dirty="0">
                <a:solidFill>
                  <a:schemeClr val="tx1"/>
                </a:solidFill>
                <a:hlinkClick r:id="rId4" action="ppaction://hlinksldjump"/>
              </a:rPr>
              <a:t>Application Components </a:t>
            </a:r>
            <a:endParaRPr lang="en-US" sz="11200" dirty="0">
              <a:solidFill>
                <a:schemeClr val="tx1"/>
              </a:solidFill>
            </a:endParaRPr>
          </a:p>
          <a:p>
            <a:pPr marL="1028700" lvl="1" indent="-571500">
              <a:lnSpc>
                <a:spcPct val="110000"/>
              </a:lnSpc>
              <a:buFont typeface="+mj-lt"/>
              <a:buAutoNum type="arabicPeriod"/>
              <a:defRPr/>
            </a:pPr>
            <a:r>
              <a:rPr lang="en-US" sz="11200" dirty="0">
                <a:solidFill>
                  <a:schemeClr val="tx1"/>
                </a:solidFill>
                <a:hlinkClick r:id="rId5" action="ppaction://hlinksldjump"/>
              </a:rPr>
              <a:t>Accessing the System</a:t>
            </a:r>
            <a:endParaRPr lang="en-US" sz="11200" dirty="0">
              <a:solidFill>
                <a:schemeClr val="tx1"/>
              </a:solidFill>
            </a:endParaRPr>
          </a:p>
          <a:p>
            <a:pPr marL="1028700" lvl="1" indent="-571500">
              <a:lnSpc>
                <a:spcPct val="110000"/>
              </a:lnSpc>
              <a:buFont typeface="+mj-lt"/>
              <a:buAutoNum type="arabicPeriod"/>
              <a:defRPr/>
            </a:pPr>
            <a:r>
              <a:rPr lang="en-US" sz="11200" dirty="0">
                <a:solidFill>
                  <a:schemeClr val="tx1"/>
                </a:solidFill>
                <a:hlinkClick r:id="rId6" action="ppaction://hlinksldjump"/>
              </a:rPr>
              <a:t>Getting Started</a:t>
            </a:r>
            <a:endParaRPr lang="en-US" sz="11200" dirty="0">
              <a:solidFill>
                <a:schemeClr val="tx1"/>
              </a:solidFill>
            </a:endParaRPr>
          </a:p>
          <a:p>
            <a:pPr marL="1028700" lvl="1" indent="-571500">
              <a:lnSpc>
                <a:spcPct val="110000"/>
              </a:lnSpc>
              <a:buFont typeface="+mj-lt"/>
              <a:buAutoNum type="arabicPeriod"/>
              <a:defRPr/>
            </a:pPr>
            <a:r>
              <a:rPr lang="en-US" sz="11200" dirty="0">
                <a:solidFill>
                  <a:schemeClr val="tx1"/>
                </a:solidFill>
                <a:hlinkClick r:id="rId7" action="ppaction://hlinksldjump"/>
              </a:rPr>
              <a:t>Adding Users to a Plan</a:t>
            </a:r>
            <a:endParaRPr lang="en-US" sz="11200" dirty="0">
              <a:solidFill>
                <a:schemeClr val="tx1"/>
              </a:solidFill>
            </a:endParaRPr>
          </a:p>
          <a:p>
            <a:pPr marL="1028700" lvl="1" indent="-571500">
              <a:lnSpc>
                <a:spcPct val="110000"/>
              </a:lnSpc>
              <a:buFont typeface="+mj-lt"/>
              <a:buAutoNum type="arabicPeriod"/>
              <a:defRPr/>
            </a:pPr>
            <a:r>
              <a:rPr lang="en-US" sz="11200" dirty="0">
                <a:solidFill>
                  <a:schemeClr val="tx1"/>
                </a:solidFill>
                <a:hlinkClick r:id="rId8" action="ppaction://hlinksldjump"/>
              </a:rPr>
              <a:t>Navigating a Plan</a:t>
            </a:r>
            <a:endParaRPr lang="en-US" sz="11200" dirty="0">
              <a:solidFill>
                <a:schemeClr val="tx1"/>
              </a:solidFill>
            </a:endParaRPr>
          </a:p>
          <a:p>
            <a:pPr marL="1028700" lvl="1" indent="-571500">
              <a:lnSpc>
                <a:spcPct val="110000"/>
              </a:lnSpc>
              <a:buFont typeface="+mj-lt"/>
              <a:buAutoNum type="arabicPeriod"/>
              <a:defRPr/>
            </a:pPr>
            <a:r>
              <a:rPr lang="en-US" sz="11200" dirty="0">
                <a:solidFill>
                  <a:schemeClr val="tx1"/>
                </a:solidFill>
                <a:hlinkClick r:id="rId9" action="ppaction://hlinksldjump"/>
              </a:rPr>
              <a:t>Application Sections</a:t>
            </a:r>
            <a:endParaRPr lang="en-US" sz="11200" dirty="0">
              <a:solidFill>
                <a:schemeClr val="tx1"/>
              </a:solidFill>
            </a:endParaRPr>
          </a:p>
          <a:p>
            <a:pPr marL="1028700" lvl="1" indent="-571500">
              <a:lnSpc>
                <a:spcPct val="110000"/>
              </a:lnSpc>
              <a:buFont typeface="+mj-lt"/>
              <a:buAutoNum type="arabicPeriod"/>
              <a:defRPr/>
            </a:pPr>
            <a:r>
              <a:rPr lang="en-US" sz="11200" dirty="0">
                <a:solidFill>
                  <a:schemeClr val="tx1"/>
                </a:solidFill>
                <a:hlinkClick r:id="rId10" action="ppaction://hlinksldjump"/>
              </a:rPr>
              <a:t>Submitting a Plan</a:t>
            </a:r>
            <a:endParaRPr lang="en-US" sz="11200" dirty="0">
              <a:solidFill>
                <a:schemeClr val="tx1"/>
              </a:solidFill>
            </a:endParaRPr>
          </a:p>
          <a:p>
            <a:pPr marL="1028700" lvl="1" indent="-571500">
              <a:lnSpc>
                <a:spcPct val="110000"/>
              </a:lnSpc>
              <a:buFont typeface="+mj-lt"/>
              <a:buAutoNum type="arabicPeriod"/>
              <a:defRPr/>
            </a:pPr>
            <a:r>
              <a:rPr lang="en-US" sz="11200" dirty="0">
                <a:solidFill>
                  <a:schemeClr val="tx1"/>
                </a:solidFill>
                <a:hlinkClick r:id="rId11" action="ppaction://hlinksldjump"/>
              </a:rPr>
              <a:t>Is Your Application ACE? – Practice Session</a:t>
            </a:r>
            <a:endParaRPr lang="en-US" sz="11200" dirty="0">
              <a:solidFill>
                <a:schemeClr val="tx1"/>
              </a:solidFill>
            </a:endParaRPr>
          </a:p>
          <a:p>
            <a:pPr marL="1028700" lvl="1" indent="-571500">
              <a:lnSpc>
                <a:spcPct val="110000"/>
              </a:lnSpc>
              <a:buFont typeface="+mj-lt"/>
              <a:buAutoNum type="arabicPeriod"/>
              <a:defRPr/>
            </a:pPr>
            <a:r>
              <a:rPr lang="en-US" sz="11200" dirty="0">
                <a:solidFill>
                  <a:schemeClr val="tx1"/>
                </a:solidFill>
                <a:hlinkClick r:id="rId12" action="ppaction://hlinksldjump"/>
              </a:rPr>
              <a:t>Resources &amp; Support</a:t>
            </a:r>
            <a:endParaRPr lang="en-US" sz="11200" dirty="0">
              <a:solidFill>
                <a:schemeClr val="tx1"/>
              </a:solidFill>
            </a:endParaRPr>
          </a:p>
          <a:p>
            <a:pPr marL="1028700" lvl="1" indent="-571500">
              <a:lnSpc>
                <a:spcPct val="110000"/>
              </a:lnSpc>
              <a:buFont typeface="+mj-lt"/>
              <a:buAutoNum type="arabicPeriod"/>
              <a:defRPr/>
            </a:pPr>
            <a:r>
              <a:rPr lang="en-US" sz="11200" dirty="0">
                <a:solidFill>
                  <a:schemeClr val="tx1"/>
                </a:solidFill>
                <a:hlinkClick r:id="rId13" action="ppaction://hlinksldjump"/>
              </a:rPr>
              <a:t>Summer Waivers</a:t>
            </a:r>
            <a:endParaRPr lang="en-US" sz="11200" dirty="0">
              <a:solidFill>
                <a:schemeClr val="tx1"/>
              </a:solidFill>
            </a:endParaRPr>
          </a:p>
          <a:p>
            <a:endParaRPr lang="en-US" sz="2000" dirty="0"/>
          </a:p>
        </p:txBody>
      </p:sp>
      <p:sp>
        <p:nvSpPr>
          <p:cNvPr id="4" name="Slide Number Placeholder 3"/>
          <p:cNvSpPr>
            <a:spLocks noGrp="1"/>
          </p:cNvSpPr>
          <p:nvPr>
            <p:ph type="sldNum" sz="quarter" idx="4294967295"/>
          </p:nvPr>
        </p:nvSpPr>
        <p:spPr bwMode="auto">
          <a:xfrm>
            <a:off x="9347200" y="6356350"/>
            <a:ext cx="2844800"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sz="1100">
                <a:solidFill>
                  <a:srgbClr val="FFFFFF"/>
                </a:solidFill>
              </a:rPr>
              <a:pPr>
                <a:spcAft>
                  <a:spcPts val="600"/>
                </a:spcAft>
                <a:defRPr/>
              </a:pPr>
              <a:t>7</a:t>
            </a:fld>
            <a:endParaRPr lang="en-US" altLang="en-US" sz="1100">
              <a:solidFill>
                <a:srgbClr val="FFFFFF"/>
              </a:solidFill>
            </a:endParaRPr>
          </a:p>
        </p:txBody>
      </p:sp>
      <p:sp>
        <p:nvSpPr>
          <p:cNvPr id="5" name="Slide Number Placeholder 3">
            <a:extLst>
              <a:ext uri="{FF2B5EF4-FFF2-40B4-BE49-F238E27FC236}">
                <a16:creationId xmlns:a16="http://schemas.microsoft.com/office/drawing/2014/main" id="{C74EDF95-231C-1CFF-07A7-B1A8BFEE9140}"/>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7</a:t>
            </a:fld>
            <a:endParaRPr lang="en-US" altLang="en-US" dirty="0"/>
          </a:p>
        </p:txBody>
      </p:sp>
    </p:spTree>
    <p:extLst>
      <p:ext uri="{BB962C8B-B14F-4D97-AF65-F5344CB8AC3E}">
        <p14:creationId xmlns:p14="http://schemas.microsoft.com/office/powerpoint/2010/main" val="10468967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1935"/>
            <a:ext cx="11887200" cy="1325563"/>
          </a:xfrm>
        </p:spPr>
        <p:txBody>
          <a:bodyPr>
            <a:normAutofit/>
          </a:bodyPr>
          <a:lstStyle/>
          <a:p>
            <a:r>
              <a:rPr lang="en-US" b="1" dirty="0"/>
              <a:t>Sections 5-9: </a:t>
            </a:r>
            <a:br>
              <a:rPr lang="en-US" b="1" dirty="0"/>
            </a:br>
            <a:r>
              <a:rPr lang="en-US" b="1" dirty="0"/>
              <a:t>Budget Tab</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70</a:t>
            </a:fld>
            <a:endParaRPr lang="en-US" altLang="en-US"/>
          </a:p>
        </p:txBody>
      </p:sp>
      <p:grpSp>
        <p:nvGrpSpPr>
          <p:cNvPr id="5" name="Group 4" descr="Screenshot of the Budget tab">
            <a:extLst>
              <a:ext uri="{FF2B5EF4-FFF2-40B4-BE49-F238E27FC236}">
                <a16:creationId xmlns:a16="http://schemas.microsoft.com/office/drawing/2014/main" id="{9BF085A7-EE88-65CD-D51E-7A5C34F4150A}"/>
              </a:ext>
            </a:extLst>
          </p:cNvPr>
          <p:cNvGrpSpPr/>
          <p:nvPr/>
        </p:nvGrpSpPr>
        <p:grpSpPr>
          <a:xfrm>
            <a:off x="2670068" y="1784393"/>
            <a:ext cx="6851864" cy="4316926"/>
            <a:chOff x="2115912" y="1687049"/>
            <a:chExt cx="7284567" cy="4511615"/>
          </a:xfrm>
        </p:grpSpPr>
        <p:pic>
          <p:nvPicPr>
            <p:cNvPr id="7" name="Picture 6" descr="table">
              <a:extLst>
                <a:ext uri="{FF2B5EF4-FFF2-40B4-BE49-F238E27FC236}">
                  <a16:creationId xmlns:a16="http://schemas.microsoft.com/office/drawing/2014/main" id="{49F54282-45BF-B438-1455-12FB974C4212}"/>
                </a:ext>
              </a:extLst>
            </p:cNvPr>
            <p:cNvPicPr>
              <a:picLocks noChangeAspect="1"/>
            </p:cNvPicPr>
            <p:nvPr/>
          </p:nvPicPr>
          <p:blipFill>
            <a:blip r:embed="rId3"/>
            <a:stretch>
              <a:fillRect/>
            </a:stretch>
          </p:blipFill>
          <p:spPr>
            <a:xfrm>
              <a:off x="2181227" y="1687049"/>
              <a:ext cx="7219252" cy="4511615"/>
            </a:xfrm>
            <a:prstGeom prst="rect">
              <a:avLst/>
            </a:prstGeom>
            <a:ln w="12700">
              <a:solidFill>
                <a:schemeClr val="tx1"/>
              </a:solidFill>
            </a:ln>
          </p:spPr>
        </p:pic>
        <p:sp>
          <p:nvSpPr>
            <p:cNvPr id="6" name="Rectangle 5" descr="red rectangle box">
              <a:extLst>
                <a:ext uri="{FF2B5EF4-FFF2-40B4-BE49-F238E27FC236}">
                  <a16:creationId xmlns:a16="http://schemas.microsoft.com/office/drawing/2014/main" id="{65FA17E2-9816-2A55-7C09-46A42CE1DE1C}"/>
                </a:ext>
              </a:extLst>
            </p:cNvPr>
            <p:cNvSpPr/>
            <p:nvPr/>
          </p:nvSpPr>
          <p:spPr>
            <a:xfrm>
              <a:off x="2115912" y="5820156"/>
              <a:ext cx="982854" cy="3450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98382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If There Are No Services? </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71</a:t>
            </a:fld>
            <a:endParaRPr lang="en-US" altLang="en-US"/>
          </a:p>
        </p:txBody>
      </p:sp>
      <p:sp>
        <p:nvSpPr>
          <p:cNvPr id="5" name="TextBox 4">
            <a:extLst>
              <a:ext uri="{FF2B5EF4-FFF2-40B4-BE49-F238E27FC236}">
                <a16:creationId xmlns:a16="http://schemas.microsoft.com/office/drawing/2014/main" id="{6C2FB0BD-FAC9-E54F-8A61-FAF725CBC761}"/>
              </a:ext>
            </a:extLst>
          </p:cNvPr>
          <p:cNvSpPr txBox="1"/>
          <p:nvPr/>
        </p:nvSpPr>
        <p:spPr>
          <a:xfrm>
            <a:off x="1290015" y="1384159"/>
            <a:ext cx="9611970" cy="867930"/>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2800" dirty="0">
                <a:solidFill>
                  <a:srgbClr val="0C4A6D"/>
                </a:solidFill>
                <a:latin typeface="Arial" panose="020B0604020202020204"/>
              </a:rPr>
              <a:t>If there will be no services offered in a certain section, leave the section blank and set the status to “Complete.”</a:t>
            </a:r>
            <a:endParaRPr kumimoji="0" lang="en-US" sz="28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pic>
        <p:nvPicPr>
          <p:cNvPr id="7" name="Picture 6" descr="Screenshot of Section 9: Other Education, Health, Nutrition and Social Services with no information entered and the drop down menu showing &quot;Completed&quot;">
            <a:extLst>
              <a:ext uri="{FF2B5EF4-FFF2-40B4-BE49-F238E27FC236}">
                <a16:creationId xmlns:a16="http://schemas.microsoft.com/office/drawing/2014/main" id="{C1591F7E-C287-8767-5B06-8D636A57F626}"/>
              </a:ext>
            </a:extLst>
          </p:cNvPr>
          <p:cNvPicPr>
            <a:picLocks noChangeAspect="1"/>
          </p:cNvPicPr>
          <p:nvPr/>
        </p:nvPicPr>
        <p:blipFill>
          <a:blip r:embed="rId3"/>
          <a:stretch>
            <a:fillRect/>
          </a:stretch>
        </p:blipFill>
        <p:spPr>
          <a:xfrm>
            <a:off x="1290015" y="2524664"/>
            <a:ext cx="9611970" cy="3559112"/>
          </a:xfrm>
          <a:prstGeom prst="rect">
            <a:avLst/>
          </a:prstGeom>
          <a:ln>
            <a:solidFill>
              <a:schemeClr val="tx1"/>
            </a:solidFill>
          </a:ln>
        </p:spPr>
      </p:pic>
      <p:sp>
        <p:nvSpPr>
          <p:cNvPr id="8" name="Rectangle 7">
            <a:extLst>
              <a:ext uri="{FF2B5EF4-FFF2-40B4-BE49-F238E27FC236}">
                <a16:creationId xmlns:a16="http://schemas.microsoft.com/office/drawing/2014/main" id="{76A67694-05B6-9C25-5DFC-4897764DBB44}"/>
              </a:ext>
              <a:ext uri="{C183D7F6-B498-43B3-948B-1728B52AA6E4}">
                <adec:decorative xmlns:adec="http://schemas.microsoft.com/office/drawing/2017/decorative" val="1"/>
              </a:ext>
            </a:extLst>
          </p:cNvPr>
          <p:cNvSpPr/>
          <p:nvPr/>
        </p:nvSpPr>
        <p:spPr>
          <a:xfrm>
            <a:off x="5953760" y="3218688"/>
            <a:ext cx="4145280" cy="69494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8195986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10: Identification &amp; Recruitment</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72</a:t>
            </a:fld>
            <a:endParaRPr lang="en-US" altLang="en-US"/>
          </a:p>
        </p:txBody>
      </p:sp>
      <p:grpSp>
        <p:nvGrpSpPr>
          <p:cNvPr id="5" name="Group 4" descr="Screenshot of Section 10: Identification and Recruitment">
            <a:extLst>
              <a:ext uri="{FF2B5EF4-FFF2-40B4-BE49-F238E27FC236}">
                <a16:creationId xmlns:a16="http://schemas.microsoft.com/office/drawing/2014/main" id="{BE95FC34-B839-56DA-36CD-96F10B91733D}"/>
              </a:ext>
            </a:extLst>
          </p:cNvPr>
          <p:cNvGrpSpPr/>
          <p:nvPr/>
        </p:nvGrpSpPr>
        <p:grpSpPr>
          <a:xfrm>
            <a:off x="2535071" y="1360137"/>
            <a:ext cx="7121857" cy="4996214"/>
            <a:chOff x="2535071" y="1360137"/>
            <a:chExt cx="7121857" cy="4996214"/>
          </a:xfrm>
        </p:grpSpPr>
        <p:pic>
          <p:nvPicPr>
            <p:cNvPr id="7" name="Picture 6" descr="Graphical user interface, text, application, email">
              <a:extLst>
                <a:ext uri="{FF2B5EF4-FFF2-40B4-BE49-F238E27FC236}">
                  <a16:creationId xmlns:a16="http://schemas.microsoft.com/office/drawing/2014/main" id="{E0AACF11-4C30-98B6-903F-A0B76712B164}"/>
                </a:ext>
              </a:extLst>
            </p:cNvPr>
            <p:cNvPicPr>
              <a:picLocks noChangeAspect="1"/>
            </p:cNvPicPr>
            <p:nvPr/>
          </p:nvPicPr>
          <p:blipFill>
            <a:blip r:embed="rId3"/>
            <a:stretch>
              <a:fillRect/>
            </a:stretch>
          </p:blipFill>
          <p:spPr>
            <a:xfrm>
              <a:off x="2535071" y="1360137"/>
              <a:ext cx="7121857" cy="4996214"/>
            </a:xfrm>
            <a:prstGeom prst="rect">
              <a:avLst/>
            </a:prstGeom>
            <a:ln w="12700">
              <a:solidFill>
                <a:schemeClr val="tx1"/>
              </a:solidFill>
            </a:ln>
          </p:spPr>
        </p:pic>
        <p:sp>
          <p:nvSpPr>
            <p:cNvPr id="8" name="Rectangle 7" descr="red rectangle box">
              <a:extLst>
                <a:ext uri="{FF2B5EF4-FFF2-40B4-BE49-F238E27FC236}">
                  <a16:creationId xmlns:a16="http://schemas.microsoft.com/office/drawing/2014/main" id="{BDE035BD-28E2-B315-5676-A1AA88F47CDC}"/>
                </a:ext>
              </a:extLst>
            </p:cNvPr>
            <p:cNvSpPr/>
            <p:nvPr/>
          </p:nvSpPr>
          <p:spPr>
            <a:xfrm>
              <a:off x="2591659" y="2826057"/>
              <a:ext cx="1004541" cy="33715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4988300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11: Parent Advisory Council</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73</a:t>
            </a:fld>
            <a:endParaRPr lang="en-US" altLang="en-US"/>
          </a:p>
        </p:txBody>
      </p:sp>
      <p:pic>
        <p:nvPicPr>
          <p:cNvPr id="6" name="Picture 5">
            <a:extLst>
              <a:ext uri="{FF2B5EF4-FFF2-40B4-BE49-F238E27FC236}">
                <a16:creationId xmlns:a16="http://schemas.microsoft.com/office/drawing/2014/main" id="{D5D71330-EDAA-8BFA-0615-7886EE6D1643}"/>
              </a:ext>
            </a:extLst>
          </p:cNvPr>
          <p:cNvPicPr>
            <a:picLocks noChangeAspect="1"/>
          </p:cNvPicPr>
          <p:nvPr/>
        </p:nvPicPr>
        <p:blipFill>
          <a:blip r:embed="rId3"/>
          <a:stretch>
            <a:fillRect/>
          </a:stretch>
        </p:blipFill>
        <p:spPr>
          <a:xfrm>
            <a:off x="845111" y="1775919"/>
            <a:ext cx="10501777" cy="3936004"/>
          </a:xfrm>
          <a:prstGeom prst="rect">
            <a:avLst/>
          </a:prstGeom>
          <a:ln>
            <a:solidFill>
              <a:schemeClr val="tx1"/>
            </a:solidFill>
          </a:ln>
        </p:spPr>
      </p:pic>
      <p:sp>
        <p:nvSpPr>
          <p:cNvPr id="7" name="Rectangle 6" descr="red rectangle box">
            <a:extLst>
              <a:ext uri="{FF2B5EF4-FFF2-40B4-BE49-F238E27FC236}">
                <a16:creationId xmlns:a16="http://schemas.microsoft.com/office/drawing/2014/main" id="{F8F72571-2F26-395D-71FA-F997E952BEFA}"/>
              </a:ext>
            </a:extLst>
          </p:cNvPr>
          <p:cNvSpPr/>
          <p:nvPr/>
        </p:nvSpPr>
        <p:spPr>
          <a:xfrm>
            <a:off x="894098" y="2318657"/>
            <a:ext cx="1604175" cy="33099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42205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9999"/>
            <a:ext cx="11887200" cy="1325563"/>
          </a:xfrm>
        </p:spPr>
        <p:txBody>
          <a:bodyPr>
            <a:normAutofit/>
          </a:bodyPr>
          <a:lstStyle/>
          <a:p>
            <a:r>
              <a:rPr lang="en-US" b="1" dirty="0"/>
              <a:t>Section 12: Technical Assistance &amp; DSA/MOU Monitoring for Regions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74</a:t>
            </a:fld>
            <a:endParaRPr lang="en-US" altLang="en-US"/>
          </a:p>
        </p:txBody>
      </p:sp>
      <p:sp>
        <p:nvSpPr>
          <p:cNvPr id="3" name="TextBox 2">
            <a:extLst>
              <a:ext uri="{FF2B5EF4-FFF2-40B4-BE49-F238E27FC236}">
                <a16:creationId xmlns:a16="http://schemas.microsoft.com/office/drawing/2014/main" id="{C617AB7B-EC14-A7F1-BA99-43948BF7267C}"/>
              </a:ext>
            </a:extLst>
          </p:cNvPr>
          <p:cNvSpPr txBox="1"/>
          <p:nvPr/>
        </p:nvSpPr>
        <p:spPr>
          <a:xfrm>
            <a:off x="1516592" y="5607744"/>
            <a:ext cx="9644201" cy="5909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600" dirty="0">
                <a:solidFill>
                  <a:srgbClr val="0C4A6D"/>
                </a:solidFill>
                <a:latin typeface="Arial" panose="020B0604020202020204"/>
              </a:rPr>
              <a:t>Reminder: only Regions complete Section 12. </a:t>
            </a:r>
            <a:endParaRPr kumimoji="0" lang="en-US" sz="3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7" name="Group 6" descr="Screenshot of Section 12: Technical Assistance &amp; DSA/MOU Monitoring">
            <a:extLst>
              <a:ext uri="{FF2B5EF4-FFF2-40B4-BE49-F238E27FC236}">
                <a16:creationId xmlns:a16="http://schemas.microsoft.com/office/drawing/2014/main" id="{384B8186-63BC-BF2C-92AA-A1DEE36630D2}"/>
              </a:ext>
            </a:extLst>
          </p:cNvPr>
          <p:cNvGrpSpPr/>
          <p:nvPr/>
        </p:nvGrpSpPr>
        <p:grpSpPr>
          <a:xfrm>
            <a:off x="2424585" y="1855969"/>
            <a:ext cx="7342829" cy="3352414"/>
            <a:chOff x="3005963" y="1776896"/>
            <a:chExt cx="6180073" cy="2684290"/>
          </a:xfrm>
        </p:grpSpPr>
        <p:pic>
          <p:nvPicPr>
            <p:cNvPr id="6" name="Picture 5" descr="Graphical user interface, text, application, email">
              <a:extLst>
                <a:ext uri="{FF2B5EF4-FFF2-40B4-BE49-F238E27FC236}">
                  <a16:creationId xmlns:a16="http://schemas.microsoft.com/office/drawing/2014/main" id="{4A35FD3A-93D7-A087-F406-B8444D9DEB49}"/>
                </a:ext>
              </a:extLst>
            </p:cNvPr>
            <p:cNvPicPr>
              <a:picLocks noChangeAspect="1"/>
            </p:cNvPicPr>
            <p:nvPr/>
          </p:nvPicPr>
          <p:blipFill rotWithShape="1">
            <a:blip r:embed="rId3"/>
            <a:srcRect b="30978"/>
            <a:stretch/>
          </p:blipFill>
          <p:spPr>
            <a:xfrm>
              <a:off x="3005963" y="1776896"/>
              <a:ext cx="6180073" cy="2684290"/>
            </a:xfrm>
            <a:prstGeom prst="rect">
              <a:avLst/>
            </a:prstGeom>
            <a:ln w="12700">
              <a:solidFill>
                <a:schemeClr val="tx1"/>
              </a:solidFill>
            </a:ln>
          </p:spPr>
        </p:pic>
        <p:sp>
          <p:nvSpPr>
            <p:cNvPr id="5" name="Rectangle 4" descr="red rectangle box">
              <a:extLst>
                <a:ext uri="{FF2B5EF4-FFF2-40B4-BE49-F238E27FC236}">
                  <a16:creationId xmlns:a16="http://schemas.microsoft.com/office/drawing/2014/main" id="{CC8DE9C8-71B4-5E0E-A9B8-A1FE9C8E38AA}"/>
                </a:ext>
              </a:extLst>
            </p:cNvPr>
            <p:cNvSpPr/>
            <p:nvPr/>
          </p:nvSpPr>
          <p:spPr>
            <a:xfrm>
              <a:off x="3005963" y="2826058"/>
              <a:ext cx="911281" cy="1508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9520765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Section 13: Administration</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75</a:t>
            </a:fld>
            <a:endParaRPr lang="en-US" altLang="en-US"/>
          </a:p>
        </p:txBody>
      </p:sp>
      <p:grpSp>
        <p:nvGrpSpPr>
          <p:cNvPr id="5" name="Group 4" descr="Screenshot of Section 13: Administration">
            <a:extLst>
              <a:ext uri="{FF2B5EF4-FFF2-40B4-BE49-F238E27FC236}">
                <a16:creationId xmlns:a16="http://schemas.microsoft.com/office/drawing/2014/main" id="{74681623-E7C7-AB4D-430B-788CED6A3297}"/>
              </a:ext>
            </a:extLst>
          </p:cNvPr>
          <p:cNvGrpSpPr/>
          <p:nvPr/>
        </p:nvGrpSpPr>
        <p:grpSpPr>
          <a:xfrm>
            <a:off x="1950449" y="1382606"/>
            <a:ext cx="8291102" cy="4826989"/>
            <a:chOff x="2072098" y="1451305"/>
            <a:chExt cx="8047803" cy="4622117"/>
          </a:xfrm>
        </p:grpSpPr>
        <p:pic>
          <p:nvPicPr>
            <p:cNvPr id="6" name="Picture 5" descr="Graphical user interface, text, email">
              <a:extLst>
                <a:ext uri="{FF2B5EF4-FFF2-40B4-BE49-F238E27FC236}">
                  <a16:creationId xmlns:a16="http://schemas.microsoft.com/office/drawing/2014/main" id="{855FB50D-9C9F-0CF4-41AC-C17AEB33FB4C}"/>
                </a:ext>
              </a:extLst>
            </p:cNvPr>
            <p:cNvPicPr>
              <a:picLocks noChangeAspect="1"/>
            </p:cNvPicPr>
            <p:nvPr/>
          </p:nvPicPr>
          <p:blipFill rotWithShape="1">
            <a:blip r:embed="rId3"/>
            <a:srcRect b="4244"/>
            <a:stretch/>
          </p:blipFill>
          <p:spPr>
            <a:xfrm>
              <a:off x="2072098" y="1451305"/>
              <a:ext cx="8047803" cy="4622117"/>
            </a:xfrm>
            <a:prstGeom prst="rect">
              <a:avLst/>
            </a:prstGeom>
            <a:ln w="12700" cap="sq">
              <a:solidFill>
                <a:srgbClr val="000000"/>
              </a:solidFill>
              <a:prstDash val="solid"/>
              <a:miter lim="800000"/>
            </a:ln>
            <a:effectLst/>
          </p:spPr>
        </p:pic>
        <p:sp>
          <p:nvSpPr>
            <p:cNvPr id="3" name="Rectangle 2" descr="red rectangle box">
              <a:extLst>
                <a:ext uri="{FF2B5EF4-FFF2-40B4-BE49-F238E27FC236}">
                  <a16:creationId xmlns:a16="http://schemas.microsoft.com/office/drawing/2014/main" id="{9E2EE55F-10BD-0161-C527-1ACFC6064170}"/>
                </a:ext>
              </a:extLst>
            </p:cNvPr>
            <p:cNvSpPr/>
            <p:nvPr/>
          </p:nvSpPr>
          <p:spPr>
            <a:xfrm>
              <a:off x="2072099" y="2922580"/>
              <a:ext cx="1021058" cy="18844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3303896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2822"/>
            <a:ext cx="11887200" cy="1325563"/>
          </a:xfrm>
        </p:spPr>
        <p:txBody>
          <a:bodyPr>
            <a:normAutofit/>
          </a:bodyPr>
          <a:lstStyle/>
          <a:p>
            <a:r>
              <a:rPr lang="en-US" b="1" dirty="0"/>
              <a:t>Section 14: </a:t>
            </a:r>
            <a:br>
              <a:rPr lang="en-US" b="1" dirty="0"/>
            </a:br>
            <a:r>
              <a:rPr lang="en-US" b="1" dirty="0"/>
              <a:t>Legal Assurances &amp; Certifications</a:t>
            </a:r>
            <a:endParaRPr lang="en-US" dirty="0"/>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76</a:t>
            </a:fld>
            <a:endParaRPr lang="en-US" altLang="en-US"/>
          </a:p>
        </p:txBody>
      </p:sp>
      <p:grpSp>
        <p:nvGrpSpPr>
          <p:cNvPr id="5" name="Group 4" descr="Screenshot of Section 14: Legal Assurances and Certifications">
            <a:extLst>
              <a:ext uri="{FF2B5EF4-FFF2-40B4-BE49-F238E27FC236}">
                <a16:creationId xmlns:a16="http://schemas.microsoft.com/office/drawing/2014/main" id="{39C82E12-8386-D90D-CE78-430A26424EB0}"/>
              </a:ext>
            </a:extLst>
          </p:cNvPr>
          <p:cNvGrpSpPr/>
          <p:nvPr/>
        </p:nvGrpSpPr>
        <p:grpSpPr>
          <a:xfrm>
            <a:off x="2392709" y="1757977"/>
            <a:ext cx="7406582" cy="4426203"/>
            <a:chOff x="2392709" y="1769266"/>
            <a:chExt cx="7406582" cy="4426203"/>
          </a:xfrm>
        </p:grpSpPr>
        <p:pic>
          <p:nvPicPr>
            <p:cNvPr id="7" name="Picture 6" descr="Graphical user interface, application, email">
              <a:extLst>
                <a:ext uri="{FF2B5EF4-FFF2-40B4-BE49-F238E27FC236}">
                  <a16:creationId xmlns:a16="http://schemas.microsoft.com/office/drawing/2014/main" id="{83A1579E-2DBD-A083-7D63-772DC664953E}"/>
                </a:ext>
              </a:extLst>
            </p:cNvPr>
            <p:cNvPicPr>
              <a:picLocks noChangeAspect="1"/>
            </p:cNvPicPr>
            <p:nvPr/>
          </p:nvPicPr>
          <p:blipFill rotWithShape="1">
            <a:blip r:embed="rId3"/>
            <a:srcRect/>
            <a:stretch/>
          </p:blipFill>
          <p:spPr>
            <a:xfrm>
              <a:off x="2392709" y="1769266"/>
              <a:ext cx="7406582" cy="4426203"/>
            </a:xfrm>
            <a:prstGeom prst="rect">
              <a:avLst/>
            </a:prstGeom>
            <a:ln w="12700" cap="sq">
              <a:solidFill>
                <a:srgbClr val="000000"/>
              </a:solidFill>
              <a:prstDash val="solid"/>
              <a:miter lim="800000"/>
            </a:ln>
            <a:effectLst/>
          </p:spPr>
        </p:pic>
        <p:sp>
          <p:nvSpPr>
            <p:cNvPr id="3" name="Rectangle 2" descr="red rectangle box">
              <a:extLst>
                <a:ext uri="{FF2B5EF4-FFF2-40B4-BE49-F238E27FC236}">
                  <a16:creationId xmlns:a16="http://schemas.microsoft.com/office/drawing/2014/main" id="{BD5C51B7-AA8F-EDA7-FC88-8395AD757ADD}"/>
                </a:ext>
              </a:extLst>
            </p:cNvPr>
            <p:cNvSpPr/>
            <p:nvPr/>
          </p:nvSpPr>
          <p:spPr>
            <a:xfrm>
              <a:off x="2392709" y="2680847"/>
              <a:ext cx="1082735" cy="3514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352421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Submitting a Plan</a:t>
            </a:r>
          </a:p>
        </p:txBody>
      </p:sp>
      <p:pic>
        <p:nvPicPr>
          <p:cNvPr id="5" name="Graphic 4" descr="Aspiration with solid fill">
            <a:extLst>
              <a:ext uri="{FF2B5EF4-FFF2-40B4-BE49-F238E27FC236}">
                <a16:creationId xmlns:a16="http://schemas.microsoft.com/office/drawing/2014/main" id="{A0E7B138-5751-DC58-AB88-0483AEEDF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42134" y="2321520"/>
            <a:ext cx="3107732" cy="3107732"/>
          </a:xfrm>
          <a:prstGeom prst="rect">
            <a:avLst/>
          </a:prstGeom>
        </p:spPr>
      </p:pic>
    </p:spTree>
    <p:extLst>
      <p:ext uri="{BB962C8B-B14F-4D97-AF65-F5344CB8AC3E}">
        <p14:creationId xmlns:p14="http://schemas.microsoft.com/office/powerpoint/2010/main" val="31359407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eaLnBrk="1" hangingPunct="1">
              <a:spcBef>
                <a:spcPts val="1400"/>
              </a:spcBef>
              <a:spcAft>
                <a:spcPts val="1400"/>
              </a:spcAft>
            </a:pPr>
            <a:r>
              <a:rPr lang="en-US" b="1" dirty="0"/>
              <a:t>Submit Your Plan</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78</a:t>
            </a:fld>
            <a:endParaRPr lang="en-US" altLang="en-US"/>
          </a:p>
        </p:txBody>
      </p:sp>
      <p:sp>
        <p:nvSpPr>
          <p:cNvPr id="2" name="TextBox 1">
            <a:extLst>
              <a:ext uri="{FF2B5EF4-FFF2-40B4-BE49-F238E27FC236}">
                <a16:creationId xmlns:a16="http://schemas.microsoft.com/office/drawing/2014/main" id="{D0A242D3-A35E-5A65-E691-1D962C45C863}"/>
              </a:ext>
            </a:extLst>
          </p:cNvPr>
          <p:cNvSpPr txBox="1"/>
          <p:nvPr/>
        </p:nvSpPr>
        <p:spPr>
          <a:xfrm>
            <a:off x="994082" y="5359024"/>
            <a:ext cx="10196433" cy="108952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lang="en-US" sz="3600" dirty="0">
                <a:solidFill>
                  <a:srgbClr val="0C4A6D"/>
                </a:solidFill>
                <a:latin typeface="Arial" panose="020B0604020202020204"/>
              </a:rPr>
              <a:t>Reminder: only the </a:t>
            </a:r>
            <a:r>
              <a:rPr lang="en-US" sz="3600" b="1" dirty="0">
                <a:solidFill>
                  <a:srgbClr val="0C4A6D"/>
                </a:solidFill>
                <a:latin typeface="Arial" panose="020B0604020202020204"/>
              </a:rPr>
              <a:t>submitter</a:t>
            </a:r>
            <a:r>
              <a:rPr lang="en-US" sz="3600" dirty="0">
                <a:solidFill>
                  <a:srgbClr val="0C4A6D"/>
                </a:solidFill>
                <a:latin typeface="Arial" panose="020B0604020202020204"/>
              </a:rPr>
              <a:t> user role will have access to the “Submit Plan for Review” button.</a:t>
            </a:r>
            <a:endParaRPr kumimoji="0" lang="en-US" sz="3600" b="0" i="0" u="none" strike="noStrike" kern="1200" cap="none" spc="0" normalizeH="0" baseline="0" noProof="0" dirty="0">
              <a:ln>
                <a:noFill/>
              </a:ln>
              <a:solidFill>
                <a:srgbClr val="0C4A6D"/>
              </a:solidFill>
              <a:effectLst/>
              <a:uLnTx/>
              <a:uFillTx/>
              <a:latin typeface="Arial" panose="020B0604020202020204"/>
              <a:ea typeface="+mn-ea"/>
              <a:cs typeface="+mn-cs"/>
            </a:endParaRPr>
          </a:p>
        </p:txBody>
      </p:sp>
      <p:grpSp>
        <p:nvGrpSpPr>
          <p:cNvPr id="7" name="Group 6" descr="Screenshot of the plan index showing the &quot;Submit Plan for Review&quot; button">
            <a:extLst>
              <a:ext uri="{FF2B5EF4-FFF2-40B4-BE49-F238E27FC236}">
                <a16:creationId xmlns:a16="http://schemas.microsoft.com/office/drawing/2014/main" id="{0F320171-8D19-2EF3-265E-4FAC86467CE4}"/>
              </a:ext>
            </a:extLst>
          </p:cNvPr>
          <p:cNvGrpSpPr/>
          <p:nvPr/>
        </p:nvGrpSpPr>
        <p:grpSpPr>
          <a:xfrm>
            <a:off x="1127266" y="1383832"/>
            <a:ext cx="9930063" cy="3702269"/>
            <a:chOff x="1127266" y="1383832"/>
            <a:chExt cx="9930063" cy="3702269"/>
          </a:xfrm>
        </p:grpSpPr>
        <p:pic>
          <p:nvPicPr>
            <p:cNvPr id="6" name="Picture 5" descr="screenshot of submit plan for review"/>
            <p:cNvPicPr/>
            <p:nvPr/>
          </p:nvPicPr>
          <p:blipFill rotWithShape="1">
            <a:blip r:embed="rId3">
              <a:extLst>
                <a:ext uri="{28A0092B-C50C-407E-A947-70E740481C1C}">
                  <a14:useLocalDpi xmlns:a14="http://schemas.microsoft.com/office/drawing/2010/main" val="0"/>
                </a:ext>
              </a:extLst>
            </a:blip>
            <a:srcRect t="27426"/>
            <a:stretch/>
          </p:blipFill>
          <p:spPr>
            <a:xfrm>
              <a:off x="1127266" y="1383832"/>
              <a:ext cx="9930063" cy="3702269"/>
            </a:xfrm>
            <a:prstGeom prst="rect">
              <a:avLst/>
            </a:prstGeom>
            <a:ln w="12700" cap="sq">
              <a:solidFill>
                <a:schemeClr val="tx1"/>
              </a:solidFill>
              <a:prstDash val="solid"/>
              <a:miter lim="800000"/>
            </a:ln>
            <a:effectLst/>
          </p:spPr>
        </p:pic>
        <p:sp>
          <p:nvSpPr>
            <p:cNvPr id="3" name="Rectangle 2">
              <a:extLst>
                <a:ext uri="{FF2B5EF4-FFF2-40B4-BE49-F238E27FC236}">
                  <a16:creationId xmlns:a16="http://schemas.microsoft.com/office/drawing/2014/main" id="{EBCC172D-B42A-3A75-59FB-D560D0A88B19}"/>
                </a:ext>
              </a:extLst>
            </p:cNvPr>
            <p:cNvSpPr/>
            <p:nvPr/>
          </p:nvSpPr>
          <p:spPr>
            <a:xfrm>
              <a:off x="5825067" y="1625600"/>
              <a:ext cx="1783644" cy="29351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278868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eaLnBrk="1" hangingPunct="1">
              <a:spcBef>
                <a:spcPts val="1400"/>
              </a:spcBef>
              <a:spcAft>
                <a:spcPts val="1400"/>
              </a:spcAft>
            </a:pPr>
            <a:r>
              <a:rPr lang="en-US" altLang="en-US" b="1" dirty="0">
                <a:cs typeface="Arial" panose="020B0604020202020204" pitchFamily="34" charset="0"/>
              </a:rPr>
              <a:t>Submit Your Plan (2)</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79</a:t>
            </a:fld>
            <a:endParaRPr lang="en-US" altLang="en-US"/>
          </a:p>
        </p:txBody>
      </p:sp>
      <p:grpSp>
        <p:nvGrpSpPr>
          <p:cNvPr id="8" name="Group 7" descr="Screenshot of the plan index with the text &quot;Submitted&quot; listed as the Review Status. ">
            <a:extLst>
              <a:ext uri="{FF2B5EF4-FFF2-40B4-BE49-F238E27FC236}">
                <a16:creationId xmlns:a16="http://schemas.microsoft.com/office/drawing/2014/main" id="{F5C0DF05-9F19-8B76-0AB4-07E3A5F4097A}"/>
              </a:ext>
            </a:extLst>
          </p:cNvPr>
          <p:cNvGrpSpPr/>
          <p:nvPr/>
        </p:nvGrpSpPr>
        <p:grpSpPr>
          <a:xfrm>
            <a:off x="2756627" y="1529362"/>
            <a:ext cx="6678746" cy="4416016"/>
            <a:chOff x="2756627" y="1529362"/>
            <a:chExt cx="6678746" cy="4416016"/>
          </a:xfrm>
        </p:grpSpPr>
        <p:pic>
          <p:nvPicPr>
            <p:cNvPr id="2" name="Picture 1" descr="Table"/>
            <p:cNvPicPr>
              <a:picLocks noChangeAspect="1"/>
            </p:cNvPicPr>
            <p:nvPr/>
          </p:nvPicPr>
          <p:blipFill rotWithShape="1">
            <a:blip r:embed="rId3">
              <a:extLst>
                <a:ext uri="{28A0092B-C50C-407E-A947-70E740481C1C}">
                  <a14:useLocalDpi xmlns:a14="http://schemas.microsoft.com/office/drawing/2010/main" val="0"/>
                </a:ext>
              </a:extLst>
            </a:blip>
            <a:srcRect t="12577"/>
            <a:stretch/>
          </p:blipFill>
          <p:spPr>
            <a:xfrm>
              <a:off x="2756627" y="1529362"/>
              <a:ext cx="6678746" cy="4416016"/>
            </a:xfrm>
            <a:prstGeom prst="rect">
              <a:avLst/>
            </a:prstGeom>
            <a:ln w="12700">
              <a:solidFill>
                <a:schemeClr val="tx1"/>
              </a:solidFill>
            </a:ln>
          </p:spPr>
        </p:pic>
        <p:sp>
          <p:nvSpPr>
            <p:cNvPr id="7" name="Rectangle 6">
              <a:extLst>
                <a:ext uri="{FF2B5EF4-FFF2-40B4-BE49-F238E27FC236}">
                  <a16:creationId xmlns:a16="http://schemas.microsoft.com/office/drawing/2014/main" id="{78668D66-38D1-E404-26D9-779DB453C93C}"/>
                </a:ext>
              </a:extLst>
            </p:cNvPr>
            <p:cNvSpPr/>
            <p:nvPr/>
          </p:nvSpPr>
          <p:spPr>
            <a:xfrm>
              <a:off x="5960533" y="2393244"/>
              <a:ext cx="2302933" cy="36124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029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6297233" y="518400"/>
            <a:ext cx="5104192" cy="583794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3200" dirty="0">
                <a:solidFill>
                  <a:schemeClr val="tx1">
                    <a:alpha val="80000"/>
                  </a:schemeClr>
                </a:solidFill>
              </a:rPr>
              <a:t>Regional, Direct-Funded Districts and Reimbursable District Staff</a:t>
            </a:r>
          </a:p>
          <a:p>
            <a:pPr marL="285750" indent="-228600">
              <a:lnSpc>
                <a:spcPct val="90000"/>
              </a:lnSpc>
              <a:spcAft>
                <a:spcPts val="600"/>
              </a:spcAft>
              <a:buFont typeface="Arial" panose="020B0604020202020204" pitchFamily="34" charset="0"/>
              <a:buChar char="•"/>
            </a:pPr>
            <a:endParaRPr lang="en-US" sz="3200" dirty="0">
              <a:solidFill>
                <a:schemeClr val="tx1">
                  <a:alpha val="80000"/>
                </a:schemeClr>
              </a:solidFill>
            </a:endParaRPr>
          </a:p>
          <a:p>
            <a:pPr marL="285750" indent="-228600">
              <a:lnSpc>
                <a:spcPct val="90000"/>
              </a:lnSpc>
              <a:spcAft>
                <a:spcPts val="600"/>
              </a:spcAft>
              <a:buFont typeface="Arial" panose="020B0604020202020204" pitchFamily="34" charset="0"/>
              <a:buChar char="•"/>
            </a:pPr>
            <a:r>
              <a:rPr lang="en-US" sz="3200" dirty="0">
                <a:solidFill>
                  <a:schemeClr val="tx1">
                    <a:alpha val="80000"/>
                  </a:schemeClr>
                </a:solidFill>
              </a:rPr>
              <a:t>Directors, Fiscal Staff, Program Coordinators, Program/Area Managers</a:t>
            </a:r>
          </a:p>
        </p:txBody>
      </p:sp>
      <p:sp>
        <p:nvSpPr>
          <p:cNvPr id="5" name="Oval 4">
            <a:extLst>
              <a:ext uri="{FF2B5EF4-FFF2-40B4-BE49-F238E27FC236}">
                <a16:creationId xmlns:a16="http://schemas.microsoft.com/office/drawing/2014/main" id="{5EF9CAD1-E059-E141-45D5-F048D5D9213B}"/>
              </a:ext>
              <a:ext uri="{C183D7F6-B498-43B3-948B-1728B52AA6E4}">
                <adec:decorative xmlns:adec="http://schemas.microsoft.com/office/drawing/2017/decorative" val="1"/>
              </a:ext>
            </a:extLst>
          </p:cNvPr>
          <p:cNvSpPr/>
          <p:nvPr/>
        </p:nvSpPr>
        <p:spPr>
          <a:xfrm>
            <a:off x="-2383952" y="-955251"/>
            <a:ext cx="8355789" cy="8434883"/>
          </a:xfrm>
          <a:prstGeom prst="ellipse">
            <a:avLst/>
          </a:prstGeom>
          <a:solidFill>
            <a:srgbClr val="ED8B6F"/>
          </a:solidFill>
          <a:ln>
            <a:solidFill>
              <a:srgbClr val="ED8B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D8B6F"/>
              </a:solidFill>
            </a:endParaRPr>
          </a:p>
        </p:txBody>
      </p:sp>
      <p:sp>
        <p:nvSpPr>
          <p:cNvPr id="3" name="Slide Number Placeholder 2"/>
          <p:cNvSpPr>
            <a:spLocks noGrp="1"/>
          </p:cNvSpPr>
          <p:nvPr>
            <p:ph type="sldNum" sz="quarter" idx="4294967295"/>
          </p:nvPr>
        </p:nvSpPr>
        <p:spPr bwMode="auto">
          <a:xfrm>
            <a:off x="9296400" y="6289076"/>
            <a:ext cx="2743200"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Aft>
                <a:spcPts val="600"/>
              </a:spcAft>
              <a:defRPr/>
            </a:pPr>
            <a:fld id="{D6029DA4-09B0-4A2D-AA4B-CC45A202471A}" type="slidenum">
              <a:rPr lang="en-US" altLang="en-US" sz="1200" smtClean="0">
                <a:solidFill>
                  <a:schemeClr val="tx1">
                    <a:alpha val="60000"/>
                  </a:schemeClr>
                </a:solidFill>
              </a:rPr>
              <a:pPr>
                <a:spcAft>
                  <a:spcPts val="600"/>
                </a:spcAft>
                <a:defRPr/>
              </a:pPr>
              <a:t>8</a:t>
            </a:fld>
            <a:endParaRPr lang="en-US" altLang="en-US" sz="1200">
              <a:solidFill>
                <a:schemeClr val="tx1">
                  <a:alpha val="60000"/>
                </a:schemeClr>
              </a:solidFill>
            </a:endParaRPr>
          </a:p>
        </p:txBody>
      </p:sp>
      <p:sp>
        <p:nvSpPr>
          <p:cNvPr id="6" name="TextBox 5">
            <a:extLst>
              <a:ext uri="{FF2B5EF4-FFF2-40B4-BE49-F238E27FC236}">
                <a16:creationId xmlns:a16="http://schemas.microsoft.com/office/drawing/2014/main" id="{2370F43A-3566-BD53-15E6-DA319EE1BF28}"/>
              </a:ext>
            </a:extLst>
          </p:cNvPr>
          <p:cNvSpPr txBox="1"/>
          <p:nvPr/>
        </p:nvSpPr>
        <p:spPr>
          <a:xfrm>
            <a:off x="876017" y="2218113"/>
            <a:ext cx="5229617" cy="1938992"/>
          </a:xfrm>
          <a:prstGeom prst="rect">
            <a:avLst/>
          </a:prstGeom>
          <a:noFill/>
        </p:spPr>
        <p:txBody>
          <a:bodyPr wrap="square" rtlCol="0">
            <a:spAutoFit/>
          </a:bodyPr>
          <a:lstStyle/>
          <a:p>
            <a:r>
              <a:rPr lang="en-US" sz="6000" b="1" dirty="0">
                <a:solidFill>
                  <a:srgbClr val="0C4A6D"/>
                </a:solidFill>
              </a:rPr>
              <a:t>Target</a:t>
            </a:r>
          </a:p>
          <a:p>
            <a:r>
              <a:rPr lang="en-US" sz="6000" b="1" dirty="0">
                <a:solidFill>
                  <a:srgbClr val="0C4A6D"/>
                </a:solidFill>
              </a:rPr>
              <a:t>Audience</a:t>
            </a:r>
          </a:p>
        </p:txBody>
      </p:sp>
    </p:spTree>
    <p:extLst>
      <p:ext uri="{BB962C8B-B14F-4D97-AF65-F5344CB8AC3E}">
        <p14:creationId xmlns:p14="http://schemas.microsoft.com/office/powerpoint/2010/main" val="371980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eaLnBrk="1" hangingPunct="1">
              <a:spcBef>
                <a:spcPts val="1400"/>
              </a:spcBef>
              <a:spcAft>
                <a:spcPts val="1400"/>
              </a:spcAft>
            </a:pPr>
            <a:r>
              <a:rPr lang="en-US" b="1" dirty="0"/>
              <a:t>Review Process &amp; Scoring</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80</a:t>
            </a:fld>
            <a:endParaRPr lang="en-US" altLang="en-US"/>
          </a:p>
        </p:txBody>
      </p:sp>
      <p:pic>
        <p:nvPicPr>
          <p:cNvPr id="2" name="Picture 1" descr="screenshot of reviewer score for complete or incomplete "/>
          <p:cNvPicPr>
            <a:picLocks noChangeAspect="1"/>
          </p:cNvPicPr>
          <p:nvPr/>
        </p:nvPicPr>
        <p:blipFill rotWithShape="1">
          <a:blip r:embed="rId3"/>
          <a:srcRect l="-250" t="13742" r="74625" b="33356"/>
          <a:stretch/>
        </p:blipFill>
        <p:spPr>
          <a:xfrm>
            <a:off x="511588" y="1529363"/>
            <a:ext cx="4370889" cy="3194866"/>
          </a:xfrm>
          <a:prstGeom prst="rect">
            <a:avLst/>
          </a:prstGeom>
          <a:ln w="12700">
            <a:solidFill>
              <a:schemeClr val="tx1"/>
            </a:solidFill>
          </a:ln>
        </p:spPr>
      </p:pic>
      <p:pic>
        <p:nvPicPr>
          <p:cNvPr id="3" name="Picture 2" descr="screenshot of reviewer score for limited, adequate, and comprehensive "/>
          <p:cNvPicPr>
            <a:picLocks noChangeAspect="1"/>
          </p:cNvPicPr>
          <p:nvPr/>
        </p:nvPicPr>
        <p:blipFill rotWithShape="1">
          <a:blip r:embed="rId4"/>
          <a:srcRect l="5200" t="21889" r="60000" b="28000"/>
          <a:stretch/>
        </p:blipFill>
        <p:spPr>
          <a:xfrm>
            <a:off x="5241664" y="1529362"/>
            <a:ext cx="6340736" cy="3194866"/>
          </a:xfrm>
          <a:prstGeom prst="rect">
            <a:avLst/>
          </a:prstGeom>
          <a:ln w="12700">
            <a:solidFill>
              <a:schemeClr val="tx1"/>
            </a:solidFill>
          </a:ln>
        </p:spPr>
      </p:pic>
      <p:sp>
        <p:nvSpPr>
          <p:cNvPr id="7" name="TextBox 6">
            <a:extLst>
              <a:ext uri="{FF2B5EF4-FFF2-40B4-BE49-F238E27FC236}">
                <a16:creationId xmlns:a16="http://schemas.microsoft.com/office/drawing/2014/main" id="{FFDC75B2-3565-80B7-F75C-18530DF40155}"/>
              </a:ext>
            </a:extLst>
          </p:cNvPr>
          <p:cNvSpPr txBox="1"/>
          <p:nvPr/>
        </p:nvSpPr>
        <p:spPr>
          <a:xfrm>
            <a:off x="560577" y="5250062"/>
            <a:ext cx="11355651" cy="978729"/>
          </a:xfrm>
          <a:prstGeom prst="rect">
            <a:avLst/>
          </a:prstGeom>
          <a:noFill/>
        </p:spPr>
        <p:txBody>
          <a:bodyPr wrap="square">
            <a:spAutoFit/>
          </a:bodyPr>
          <a:lstStyle>
            <a:defPPr>
              <a:defRPr lang="en-US"/>
            </a:defPPr>
            <a:lvl1pPr marR="0" lvl="0" fontAlgn="auto">
              <a:lnSpc>
                <a:spcPct val="90000"/>
              </a:lnSpc>
              <a:spcBef>
                <a:spcPts val="1000"/>
              </a:spcBef>
              <a:spcAft>
                <a:spcPts val="0"/>
              </a:spcAft>
              <a:buClrTx/>
              <a:buSzTx/>
              <a:tabLst/>
              <a:defRPr sz="3200">
                <a:solidFill>
                  <a:srgbClr val="0C4A6D"/>
                </a:solidFill>
                <a:latin typeface="Arial" panose="020B0604020202020204"/>
              </a:defRPr>
            </a:lvl1pPr>
          </a:lstStyle>
          <a:p>
            <a:pPr algn="ctr"/>
            <a:r>
              <a:rPr lang="en-US" dirty="0"/>
              <a:t>Reminder: Regional Directors review DSA/MOU applications. CDE staff review Region/DFD applications.</a:t>
            </a:r>
          </a:p>
        </p:txBody>
      </p:sp>
    </p:spTree>
    <p:extLst>
      <p:ext uri="{BB962C8B-B14F-4D97-AF65-F5344CB8AC3E}">
        <p14:creationId xmlns:p14="http://schemas.microsoft.com/office/powerpoint/2010/main" val="31171114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eaLnBrk="1" hangingPunct="1">
              <a:spcBef>
                <a:spcPts val="1400"/>
              </a:spcBef>
              <a:spcAft>
                <a:spcPts val="1400"/>
              </a:spcAft>
            </a:pPr>
            <a:r>
              <a:rPr lang="en-US" b="1" dirty="0"/>
              <a:t>Plan Approval</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81</a:t>
            </a:fld>
            <a:endParaRPr lang="en-US" altLang="en-US"/>
          </a:p>
        </p:txBody>
      </p:sp>
      <p:grpSp>
        <p:nvGrpSpPr>
          <p:cNvPr id="3" name="Group 2" descr="Screenshot of the plan index with the text &quot;Approved&quot; listed as the review status">
            <a:extLst>
              <a:ext uri="{FF2B5EF4-FFF2-40B4-BE49-F238E27FC236}">
                <a16:creationId xmlns:a16="http://schemas.microsoft.com/office/drawing/2014/main" id="{99AB4249-0C38-C5A5-D3F1-3653441B4491}"/>
              </a:ext>
            </a:extLst>
          </p:cNvPr>
          <p:cNvGrpSpPr/>
          <p:nvPr/>
        </p:nvGrpSpPr>
        <p:grpSpPr>
          <a:xfrm>
            <a:off x="2484258" y="1379892"/>
            <a:ext cx="7223483" cy="4962525"/>
            <a:chOff x="2484258" y="1379892"/>
            <a:chExt cx="7223483" cy="4962525"/>
          </a:xfrm>
        </p:grpSpPr>
        <p:pic>
          <p:nvPicPr>
            <p:cNvPr id="8" name="Picture 7" descr="Table">
              <a:extLst>
                <a:ext uri="{FF2B5EF4-FFF2-40B4-BE49-F238E27FC236}">
                  <a16:creationId xmlns:a16="http://schemas.microsoft.com/office/drawing/2014/main" id="{CEB673C3-A880-2F28-21A6-E2C43D25F8EA}"/>
                </a:ext>
              </a:extLst>
            </p:cNvPr>
            <p:cNvPicPr>
              <a:picLocks noChangeAspect="1"/>
            </p:cNvPicPr>
            <p:nvPr/>
          </p:nvPicPr>
          <p:blipFill>
            <a:blip r:embed="rId3"/>
            <a:stretch>
              <a:fillRect/>
            </a:stretch>
          </p:blipFill>
          <p:spPr>
            <a:xfrm>
              <a:off x="2484258" y="1379892"/>
              <a:ext cx="7223483" cy="4962525"/>
            </a:xfrm>
            <a:prstGeom prst="rect">
              <a:avLst/>
            </a:prstGeom>
            <a:ln w="12700" cap="sq">
              <a:solidFill>
                <a:srgbClr val="000000"/>
              </a:solidFill>
              <a:prstDash val="solid"/>
              <a:miter lim="800000"/>
            </a:ln>
            <a:effectLst/>
          </p:spPr>
        </p:pic>
        <p:sp>
          <p:nvSpPr>
            <p:cNvPr id="9" name="Rectangle 8" descr="red rectangle box">
              <a:extLst>
                <a:ext uri="{FF2B5EF4-FFF2-40B4-BE49-F238E27FC236}">
                  <a16:creationId xmlns:a16="http://schemas.microsoft.com/office/drawing/2014/main" id="{B18C9C58-98A8-3E7F-BB43-F25E55C4E0E9}"/>
                </a:ext>
              </a:extLst>
            </p:cNvPr>
            <p:cNvSpPr/>
            <p:nvPr/>
          </p:nvSpPr>
          <p:spPr>
            <a:xfrm>
              <a:off x="7577125" y="3905479"/>
              <a:ext cx="833687" cy="22701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9" descr="red rectangle box">
              <a:extLst>
                <a:ext uri="{FF2B5EF4-FFF2-40B4-BE49-F238E27FC236}">
                  <a16:creationId xmlns:a16="http://schemas.microsoft.com/office/drawing/2014/main" id="{080790A8-21E5-FA43-E583-EEE1662F733F}"/>
                </a:ext>
              </a:extLst>
            </p:cNvPr>
            <p:cNvSpPr/>
            <p:nvPr/>
          </p:nvSpPr>
          <p:spPr>
            <a:xfrm>
              <a:off x="5882589" y="2883125"/>
              <a:ext cx="1827017" cy="1714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6316161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260244"/>
            <a:ext cx="11887200" cy="1325563"/>
          </a:xfrm>
        </p:spPr>
        <p:txBody>
          <a:bodyPr>
            <a:normAutofit/>
          </a:bodyPr>
          <a:lstStyle/>
          <a:p>
            <a:pPr eaLnBrk="1" hangingPunct="1">
              <a:spcBef>
                <a:spcPts val="1400"/>
              </a:spcBef>
              <a:spcAft>
                <a:spcPts val="1400"/>
              </a:spcAft>
            </a:pPr>
            <a:r>
              <a:rPr lang="en-US" altLang="en-US" b="1" dirty="0">
                <a:cs typeface="Arial" panose="020B0604020202020204" pitchFamily="34" charset="0"/>
              </a:rPr>
              <a:t>After Plan Approval: Next Steps</a:t>
            </a:r>
            <a:endParaRPr lang="en-US" altLang="en-US" dirty="0">
              <a:cs typeface="Arial" panose="020B0604020202020204" pitchFamily="34" charset="0"/>
            </a:endParaRPr>
          </a:p>
        </p:txBody>
      </p:sp>
      <p:sp>
        <p:nvSpPr>
          <p:cNvPr id="4" name="Slide Number Placeholder 3"/>
          <p:cNvSpPr>
            <a:spLocks noGrp="1"/>
          </p:cNvSpPr>
          <p:nvPr>
            <p:ph type="sldNum" sz="quarter" idx="12"/>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sz="1400" kern="1200">
                <a:solidFill>
                  <a:srgbClr val="000000"/>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D6029DA4-09B0-4A2D-AA4B-CC45A202471A}" type="slidenum">
              <a:rPr lang="en-US" altLang="en-US" smtClean="0"/>
              <a:pPr>
                <a:defRPr/>
              </a:pPr>
              <a:t>82</a:t>
            </a:fld>
            <a:endParaRPr lang="en-US" altLang="en-US"/>
          </a:p>
        </p:txBody>
      </p:sp>
      <p:sp>
        <p:nvSpPr>
          <p:cNvPr id="3" name="Rectangle 2"/>
          <p:cNvSpPr/>
          <p:nvPr/>
        </p:nvSpPr>
        <p:spPr>
          <a:xfrm>
            <a:off x="555172" y="1585807"/>
            <a:ext cx="10798685" cy="4031873"/>
          </a:xfrm>
          <a:prstGeom prst="rect">
            <a:avLst/>
          </a:prstGeom>
        </p:spPr>
        <p:txBody>
          <a:bodyPr wrap="square">
            <a:spAutoFit/>
          </a:bodyPr>
          <a:lstStyle/>
          <a:p>
            <a:pPr marL="971550" lvl="1" indent="-514350">
              <a:buFontTx/>
              <a:buAutoNum type="arabicPeriod"/>
            </a:pPr>
            <a:endParaRPr lang="en-US" altLang="en-US" sz="3200" dirty="0">
              <a:cs typeface="Arial" panose="020B0604020202020204" pitchFamily="34" charset="0"/>
            </a:endParaRPr>
          </a:p>
          <a:p>
            <a:pPr lvl="1"/>
            <a:r>
              <a:rPr lang="en-US" altLang="en-US" sz="3200" dirty="0">
                <a:cs typeface="Arial" panose="020B0604020202020204" pitchFamily="34" charset="0"/>
              </a:rPr>
              <a:t>The plan’s submitter will upload their Cover Page, legal assurances, and ME-1 (Regions &amp; DFDs only) with the appropriate signatures. </a:t>
            </a:r>
          </a:p>
          <a:p>
            <a:pPr lvl="1"/>
            <a:endParaRPr lang="en-US" altLang="en-US" sz="3200" dirty="0">
              <a:cs typeface="Arial" panose="020B0604020202020204" pitchFamily="34" charset="0"/>
            </a:endParaRPr>
          </a:p>
          <a:p>
            <a:pPr lvl="1"/>
            <a:r>
              <a:rPr lang="en-US" altLang="en-US" sz="3200" dirty="0">
                <a:cs typeface="Arial" panose="020B0604020202020204" pitchFamily="34" charset="0"/>
              </a:rPr>
              <a:t>The action of uploading all signed required documents will complete the process of archiving the application. </a:t>
            </a:r>
          </a:p>
          <a:p>
            <a:pPr lvl="1"/>
            <a:endParaRPr lang="en-US" altLang="en-US" sz="3200" dirty="0">
              <a:cs typeface="Arial" panose="020B0604020202020204" pitchFamily="34" charset="0"/>
            </a:endParaRPr>
          </a:p>
        </p:txBody>
      </p:sp>
    </p:spTree>
    <p:extLst>
      <p:ext uri="{BB962C8B-B14F-4D97-AF65-F5344CB8AC3E}">
        <p14:creationId xmlns:p14="http://schemas.microsoft.com/office/powerpoint/2010/main" val="5257500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21CE-D66D-A9F5-2B89-63EB0929BF85}"/>
              </a:ext>
            </a:extLst>
          </p:cNvPr>
          <p:cNvSpPr>
            <a:spLocks noGrp="1"/>
          </p:cNvSpPr>
          <p:nvPr>
            <p:ph type="title"/>
          </p:nvPr>
        </p:nvSpPr>
        <p:spPr/>
        <p:txBody>
          <a:bodyPr/>
          <a:lstStyle/>
          <a:p>
            <a:r>
              <a:rPr lang="en-US" b="1" dirty="0"/>
              <a:t>Check for Understanding – Zoom Poll</a:t>
            </a:r>
          </a:p>
        </p:txBody>
      </p:sp>
      <p:sp>
        <p:nvSpPr>
          <p:cNvPr id="3" name="Content Placeholder 2">
            <a:extLst>
              <a:ext uri="{FF2B5EF4-FFF2-40B4-BE49-F238E27FC236}">
                <a16:creationId xmlns:a16="http://schemas.microsoft.com/office/drawing/2014/main" id="{A0C3C7E4-3539-CA8A-D639-51620F1D9BFE}"/>
              </a:ext>
            </a:extLst>
          </p:cNvPr>
          <p:cNvSpPr>
            <a:spLocks noGrp="1"/>
          </p:cNvSpPr>
          <p:nvPr>
            <p:ph idx="1"/>
          </p:nvPr>
        </p:nvSpPr>
        <p:spPr>
          <a:xfrm>
            <a:off x="356189" y="3429000"/>
            <a:ext cx="11479619" cy="5015901"/>
          </a:xfrm>
        </p:spPr>
        <p:txBody>
          <a:bodyPr/>
          <a:lstStyle/>
          <a:p>
            <a:pPr marL="514350" indent="-514350">
              <a:buFont typeface="+mj-lt"/>
              <a:buAutoNum type="arabicPeriod"/>
            </a:pPr>
            <a:r>
              <a:rPr lang="en-US" sz="4000" dirty="0"/>
              <a:t>I understand how to navigate the online eMEP system.</a:t>
            </a:r>
          </a:p>
          <a:p>
            <a:pPr marL="914400" lvl="2" indent="0">
              <a:buNone/>
            </a:pPr>
            <a:r>
              <a:rPr lang="en-US" sz="2800" dirty="0"/>
              <a:t>c. I can describe what is required for each section of the application.</a:t>
            </a:r>
          </a:p>
          <a:p>
            <a:pPr marL="914400" lvl="2" indent="0">
              <a:buNone/>
            </a:pPr>
            <a:r>
              <a:rPr lang="en-US" sz="2800" dirty="0"/>
              <a:t>d. I can describe how to provide feedback and approve a plan (*Region Directors only).</a:t>
            </a:r>
          </a:p>
          <a:p>
            <a:pPr marL="0" indent="0">
              <a:buNone/>
            </a:pPr>
            <a:endParaRPr lang="en-US" dirty="0"/>
          </a:p>
        </p:txBody>
      </p:sp>
      <p:pic>
        <p:nvPicPr>
          <p:cNvPr id="4" name="Graphic 3" descr="Head with gears outline">
            <a:extLst>
              <a:ext uri="{FF2B5EF4-FFF2-40B4-BE49-F238E27FC236}">
                <a16:creationId xmlns:a16="http://schemas.microsoft.com/office/drawing/2014/main" id="{80464F54-4687-7121-D3C9-C99A01609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8190" y="1529362"/>
            <a:ext cx="1635619" cy="1635619"/>
          </a:xfrm>
          <a:prstGeom prst="rect">
            <a:avLst/>
          </a:prstGeom>
        </p:spPr>
      </p:pic>
      <p:sp>
        <p:nvSpPr>
          <p:cNvPr id="5" name="Slide Number Placeholder 3">
            <a:extLst>
              <a:ext uri="{FF2B5EF4-FFF2-40B4-BE49-F238E27FC236}">
                <a16:creationId xmlns:a16="http://schemas.microsoft.com/office/drawing/2014/main" id="{D1AF2CCC-38EA-BDE8-5DA0-A2822C96DE1B}"/>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83</a:t>
            </a:fld>
            <a:endParaRPr lang="en-US" altLang="en-US" dirty="0"/>
          </a:p>
        </p:txBody>
      </p:sp>
    </p:spTree>
    <p:extLst>
      <p:ext uri="{BB962C8B-B14F-4D97-AF65-F5344CB8AC3E}">
        <p14:creationId xmlns:p14="http://schemas.microsoft.com/office/powerpoint/2010/main" val="2529725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Questions &amp; Answers </a:t>
            </a:r>
          </a:p>
        </p:txBody>
      </p:sp>
      <p:pic>
        <p:nvPicPr>
          <p:cNvPr id="4" name="Graphic 3" descr="Questions with solid fill">
            <a:extLst>
              <a:ext uri="{FF2B5EF4-FFF2-40B4-BE49-F238E27FC236}">
                <a16:creationId xmlns:a16="http://schemas.microsoft.com/office/drawing/2014/main" id="{F8162838-A2C7-CD29-53C2-883F25127D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9594" y="2121490"/>
            <a:ext cx="3292810" cy="3292810"/>
          </a:xfrm>
          <a:prstGeom prst="rect">
            <a:avLst/>
          </a:prstGeom>
        </p:spPr>
      </p:pic>
    </p:spTree>
    <p:extLst>
      <p:ext uri="{BB962C8B-B14F-4D97-AF65-F5344CB8AC3E}">
        <p14:creationId xmlns:p14="http://schemas.microsoft.com/office/powerpoint/2010/main" val="3345978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Is Your Application ACE?</a:t>
            </a:r>
          </a:p>
        </p:txBody>
      </p:sp>
      <p:pic>
        <p:nvPicPr>
          <p:cNvPr id="6" name="Graphic 5" descr="Group brainstorm with solid fill">
            <a:extLst>
              <a:ext uri="{FF2B5EF4-FFF2-40B4-BE49-F238E27FC236}">
                <a16:creationId xmlns:a16="http://schemas.microsoft.com/office/drawing/2014/main" id="{1F86A3C0-9DF4-1332-77EA-8D8868ACAC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2764" y="1993604"/>
            <a:ext cx="3386470" cy="3386470"/>
          </a:xfrm>
          <a:prstGeom prst="rect">
            <a:avLst/>
          </a:prstGeom>
        </p:spPr>
      </p:pic>
    </p:spTree>
    <p:extLst>
      <p:ext uri="{BB962C8B-B14F-4D97-AF65-F5344CB8AC3E}">
        <p14:creationId xmlns:p14="http://schemas.microsoft.com/office/powerpoint/2010/main" val="32247042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a:xfrm>
            <a:off x="152400" y="203799"/>
            <a:ext cx="11887200" cy="1325563"/>
          </a:xfrm>
        </p:spPr>
        <p:txBody>
          <a:bodyPr/>
          <a:lstStyle/>
          <a:p>
            <a:r>
              <a:rPr lang="en-US" b="1" dirty="0"/>
              <a:t>A Clear Application is ACE</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1"/>
          </p:nvPr>
        </p:nvSpPr>
        <p:spPr>
          <a:xfrm>
            <a:off x="304800" y="861992"/>
            <a:ext cx="11734800" cy="5900182"/>
          </a:xfrm>
        </p:spPr>
        <p:txBody>
          <a:bodyPr>
            <a:normAutofit fontScale="92500" lnSpcReduction="20000"/>
          </a:bodyPr>
          <a:lstStyle/>
          <a:p>
            <a:pPr marL="0" indent="0">
              <a:buNone/>
            </a:pPr>
            <a:endParaRPr lang="en-US" dirty="0"/>
          </a:p>
          <a:p>
            <a:pPr>
              <a:lnSpc>
                <a:spcPct val="100000"/>
              </a:lnSpc>
              <a:spcBef>
                <a:spcPts val="600"/>
              </a:spcBef>
              <a:spcAft>
                <a:spcPts val="600"/>
              </a:spcAft>
            </a:pPr>
            <a:r>
              <a:rPr lang="en-US" sz="3500" b="1" dirty="0"/>
              <a:t>A</a:t>
            </a:r>
            <a:r>
              <a:rPr lang="en-US" sz="3500" dirty="0"/>
              <a:t>ligned</a:t>
            </a:r>
          </a:p>
          <a:p>
            <a:pPr lvl="2">
              <a:lnSpc>
                <a:spcPct val="100000"/>
              </a:lnSpc>
              <a:spcBef>
                <a:spcPts val="600"/>
              </a:spcBef>
              <a:spcAft>
                <a:spcPts val="600"/>
              </a:spcAft>
            </a:pPr>
            <a:r>
              <a:rPr lang="en-US" dirty="0"/>
              <a:t>Do calculations add up? </a:t>
            </a:r>
          </a:p>
          <a:p>
            <a:pPr lvl="2">
              <a:lnSpc>
                <a:spcPct val="100000"/>
              </a:lnSpc>
              <a:spcBef>
                <a:spcPts val="600"/>
              </a:spcBef>
              <a:spcAft>
                <a:spcPts val="600"/>
              </a:spcAft>
            </a:pPr>
            <a:r>
              <a:rPr lang="en-US" dirty="0"/>
              <a:t>Are all tabs within a service aligned with the same information?</a:t>
            </a:r>
          </a:p>
          <a:p>
            <a:pPr lvl="2">
              <a:lnSpc>
                <a:spcPct val="100000"/>
              </a:lnSpc>
              <a:spcBef>
                <a:spcPts val="600"/>
              </a:spcBef>
              <a:spcAft>
                <a:spcPts val="600"/>
              </a:spcAft>
            </a:pPr>
            <a:r>
              <a:rPr lang="en-US" dirty="0"/>
              <a:t>Does narrative text specifically address selected SSDP strategies?</a:t>
            </a:r>
          </a:p>
          <a:p>
            <a:pPr>
              <a:lnSpc>
                <a:spcPct val="100000"/>
              </a:lnSpc>
              <a:spcBef>
                <a:spcPts val="600"/>
              </a:spcBef>
              <a:spcAft>
                <a:spcPts val="600"/>
              </a:spcAft>
            </a:pPr>
            <a:r>
              <a:rPr lang="en-US" sz="3500" b="1" dirty="0"/>
              <a:t>C</a:t>
            </a:r>
            <a:r>
              <a:rPr lang="en-US" sz="3500" dirty="0"/>
              <a:t>urrent</a:t>
            </a:r>
          </a:p>
          <a:p>
            <a:pPr lvl="2">
              <a:lnSpc>
                <a:spcPct val="100000"/>
              </a:lnSpc>
              <a:spcBef>
                <a:spcPts val="600"/>
              </a:spcBef>
              <a:spcAft>
                <a:spcPts val="600"/>
              </a:spcAft>
            </a:pPr>
            <a:r>
              <a:rPr lang="en-US" dirty="0"/>
              <a:t>Has all information from a rollover (prior year) plan been updated? </a:t>
            </a:r>
          </a:p>
          <a:p>
            <a:pPr lvl="2">
              <a:lnSpc>
                <a:spcPct val="100000"/>
              </a:lnSpc>
              <a:spcBef>
                <a:spcPts val="600"/>
              </a:spcBef>
              <a:spcAft>
                <a:spcPts val="600"/>
              </a:spcAft>
            </a:pPr>
            <a:r>
              <a:rPr lang="en-US" dirty="0"/>
              <a:t>Has outdated information been removed? </a:t>
            </a:r>
          </a:p>
          <a:p>
            <a:pPr lvl="2">
              <a:lnSpc>
                <a:spcPct val="100000"/>
              </a:lnSpc>
              <a:spcBef>
                <a:spcPts val="600"/>
              </a:spcBef>
              <a:spcAft>
                <a:spcPts val="600"/>
              </a:spcAft>
            </a:pPr>
            <a:r>
              <a:rPr lang="en-US" dirty="0"/>
              <a:t>Is the application titled correctly (no “copy” in title)? </a:t>
            </a:r>
          </a:p>
          <a:p>
            <a:pPr lvl="2">
              <a:lnSpc>
                <a:spcPct val="100000"/>
              </a:lnSpc>
              <a:spcBef>
                <a:spcPts val="600"/>
              </a:spcBef>
              <a:spcAft>
                <a:spcPts val="600"/>
              </a:spcAft>
            </a:pPr>
            <a:r>
              <a:rPr lang="en-US" dirty="0"/>
              <a:t>Are org charts and duty statements up-to-date? </a:t>
            </a:r>
          </a:p>
          <a:p>
            <a:pPr>
              <a:lnSpc>
                <a:spcPct val="100000"/>
              </a:lnSpc>
              <a:spcBef>
                <a:spcPts val="600"/>
              </a:spcBef>
              <a:spcAft>
                <a:spcPts val="600"/>
              </a:spcAft>
            </a:pPr>
            <a:r>
              <a:rPr lang="en-US" sz="3500" b="1" dirty="0"/>
              <a:t>E</a:t>
            </a:r>
            <a:r>
              <a:rPr lang="en-US" sz="3500" dirty="0"/>
              <a:t>asy to understand</a:t>
            </a:r>
          </a:p>
          <a:p>
            <a:pPr lvl="2">
              <a:lnSpc>
                <a:spcPct val="100000"/>
              </a:lnSpc>
              <a:spcBef>
                <a:spcPts val="600"/>
              </a:spcBef>
              <a:spcAft>
                <a:spcPts val="600"/>
              </a:spcAft>
            </a:pPr>
            <a:r>
              <a:rPr lang="en-US" dirty="0"/>
              <a:t>Would this application paint a clear picture (to a new reader) of what is being offered in your program? </a:t>
            </a:r>
          </a:p>
          <a:p>
            <a:pPr lvl="2">
              <a:lnSpc>
                <a:spcPct val="100000"/>
              </a:lnSpc>
              <a:spcBef>
                <a:spcPts val="600"/>
              </a:spcBef>
              <a:spcAft>
                <a:spcPts val="600"/>
              </a:spcAft>
            </a:pPr>
            <a:r>
              <a:rPr lang="en-US" dirty="0"/>
              <a:t>Are there many spelling or grammatical errors?</a:t>
            </a:r>
          </a:p>
          <a:p>
            <a:endParaRPr lang="en-US" dirty="0"/>
          </a:p>
          <a:p>
            <a:endParaRPr lang="en-US" dirty="0"/>
          </a:p>
        </p:txBody>
      </p:sp>
      <p:sp>
        <p:nvSpPr>
          <p:cNvPr id="4" name="Slide Number Placeholder 3">
            <a:extLst>
              <a:ext uri="{FF2B5EF4-FFF2-40B4-BE49-F238E27FC236}">
                <a16:creationId xmlns:a16="http://schemas.microsoft.com/office/drawing/2014/main" id="{0E15AB13-781F-E788-ACD7-FE5BD52FB0E6}"/>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86</a:t>
            </a:fld>
            <a:endParaRPr lang="en-US" altLang="en-US" dirty="0"/>
          </a:p>
        </p:txBody>
      </p:sp>
    </p:spTree>
    <p:extLst>
      <p:ext uri="{BB962C8B-B14F-4D97-AF65-F5344CB8AC3E}">
        <p14:creationId xmlns:p14="http://schemas.microsoft.com/office/powerpoint/2010/main" val="9668258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a:xfrm>
            <a:off x="152400" y="88147"/>
            <a:ext cx="11887200" cy="1325563"/>
          </a:xfrm>
        </p:spPr>
        <p:txBody>
          <a:bodyPr/>
          <a:lstStyle/>
          <a:p>
            <a:r>
              <a:rPr lang="en-US" b="1" dirty="0"/>
              <a:t>Application Evaluation Practice</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1"/>
          </p:nvPr>
        </p:nvSpPr>
        <p:spPr>
          <a:xfrm>
            <a:off x="344556" y="1373953"/>
            <a:ext cx="11734800" cy="5376020"/>
          </a:xfrm>
        </p:spPr>
        <p:txBody>
          <a:bodyPr>
            <a:normAutofit fontScale="77500" lnSpcReduction="20000"/>
          </a:bodyPr>
          <a:lstStyle/>
          <a:p>
            <a:pPr marL="0" indent="0">
              <a:lnSpc>
                <a:spcPct val="110000"/>
              </a:lnSpc>
              <a:spcBef>
                <a:spcPts val="600"/>
              </a:spcBef>
              <a:spcAft>
                <a:spcPts val="600"/>
              </a:spcAft>
              <a:buNone/>
            </a:pPr>
            <a:r>
              <a:rPr lang="en-US" b="1" dirty="0"/>
              <a:t>Learning Objectives: </a:t>
            </a:r>
          </a:p>
          <a:p>
            <a:pPr marL="0" indent="0">
              <a:lnSpc>
                <a:spcPct val="110000"/>
              </a:lnSpc>
              <a:spcBef>
                <a:spcPts val="600"/>
              </a:spcBef>
              <a:spcAft>
                <a:spcPts val="600"/>
              </a:spcAft>
              <a:buNone/>
            </a:pPr>
            <a:r>
              <a:rPr lang="en-US" sz="2800" dirty="0">
                <a:solidFill>
                  <a:schemeClr val="tx1"/>
                </a:solidFill>
              </a:rPr>
              <a:t>2. Describe the elements of a clear and coherent application.</a:t>
            </a:r>
          </a:p>
          <a:p>
            <a:pPr marL="0" indent="0">
              <a:lnSpc>
                <a:spcPct val="110000"/>
              </a:lnSpc>
              <a:spcBef>
                <a:spcPts val="600"/>
              </a:spcBef>
              <a:spcAft>
                <a:spcPts val="600"/>
              </a:spcAft>
              <a:buNone/>
            </a:pPr>
            <a:r>
              <a:rPr lang="en-US" sz="2800" dirty="0">
                <a:solidFill>
                  <a:schemeClr val="tx1"/>
                </a:solidFill>
              </a:rPr>
              <a:t>3. Evaluate an application for coherence and clarity.</a:t>
            </a:r>
            <a:endParaRPr lang="en-US" dirty="0"/>
          </a:p>
          <a:p>
            <a:pPr marL="0" indent="0">
              <a:lnSpc>
                <a:spcPct val="110000"/>
              </a:lnSpc>
              <a:spcBef>
                <a:spcPts val="600"/>
              </a:spcBef>
              <a:spcAft>
                <a:spcPts val="600"/>
              </a:spcAft>
              <a:buNone/>
            </a:pPr>
            <a:r>
              <a:rPr lang="en-US" b="1" dirty="0"/>
              <a:t>Instructions:</a:t>
            </a:r>
          </a:p>
          <a:p>
            <a:pPr>
              <a:lnSpc>
                <a:spcPct val="110000"/>
              </a:lnSpc>
              <a:spcBef>
                <a:spcPts val="600"/>
              </a:spcBef>
              <a:spcAft>
                <a:spcPts val="600"/>
              </a:spcAft>
            </a:pPr>
            <a:r>
              <a:rPr lang="en-US" dirty="0"/>
              <a:t>Read the </a:t>
            </a:r>
            <a:r>
              <a:rPr lang="en-US" dirty="0">
                <a:hlinkClick r:id="rId3"/>
              </a:rPr>
              <a:t>sample Migrant Education School Readiness Program summer service</a:t>
            </a:r>
            <a:r>
              <a:rPr lang="en-US" dirty="0"/>
              <a:t>.</a:t>
            </a:r>
          </a:p>
          <a:p>
            <a:pPr lvl="2">
              <a:lnSpc>
                <a:spcPct val="110000"/>
              </a:lnSpc>
              <a:spcBef>
                <a:spcPts val="600"/>
              </a:spcBef>
              <a:spcAft>
                <a:spcPts val="600"/>
              </a:spcAft>
            </a:pPr>
            <a:r>
              <a:rPr lang="en-US" sz="2800" dirty="0"/>
              <a:t>Is it aligned, current and easy to understand (ACE)? Does it paint a clear picture of what students and staff are doing, where, and when? </a:t>
            </a:r>
          </a:p>
          <a:p>
            <a:pPr>
              <a:lnSpc>
                <a:spcPct val="110000"/>
              </a:lnSpc>
              <a:spcBef>
                <a:spcPts val="600"/>
              </a:spcBef>
              <a:spcAft>
                <a:spcPts val="600"/>
              </a:spcAft>
            </a:pPr>
            <a:r>
              <a:rPr lang="en-US" dirty="0"/>
              <a:t>Meet in breakout rooms to discuss what you would change about this service. (10 minutes)</a:t>
            </a:r>
          </a:p>
          <a:p>
            <a:pPr lvl="2">
              <a:lnSpc>
                <a:spcPct val="110000"/>
              </a:lnSpc>
              <a:spcBef>
                <a:spcPts val="600"/>
              </a:spcBef>
              <a:spcAft>
                <a:spcPts val="600"/>
              </a:spcAft>
            </a:pPr>
            <a:r>
              <a:rPr lang="en-US" sz="2800" dirty="0"/>
              <a:t>Use the </a:t>
            </a:r>
            <a:r>
              <a:rPr lang="en-US" sz="2800" dirty="0">
                <a:hlinkClick r:id="rId4"/>
              </a:rPr>
              <a:t>note catcher</a:t>
            </a:r>
            <a:r>
              <a:rPr lang="en-US" sz="2800" dirty="0"/>
              <a:t> to guide your discussion.</a:t>
            </a:r>
          </a:p>
          <a:p>
            <a:pPr>
              <a:lnSpc>
                <a:spcPct val="110000"/>
              </a:lnSpc>
              <a:spcBef>
                <a:spcPts val="600"/>
              </a:spcBef>
              <a:spcAft>
                <a:spcPts val="600"/>
              </a:spcAft>
            </a:pPr>
            <a:r>
              <a:rPr lang="en-US" dirty="0"/>
              <a:t>Whole-group share out and debrief. (5 minutes) </a:t>
            </a:r>
          </a:p>
        </p:txBody>
      </p:sp>
      <p:sp>
        <p:nvSpPr>
          <p:cNvPr id="4" name="Slide Number Placeholder 3">
            <a:extLst>
              <a:ext uri="{FF2B5EF4-FFF2-40B4-BE49-F238E27FC236}">
                <a16:creationId xmlns:a16="http://schemas.microsoft.com/office/drawing/2014/main" id="{C0A73970-81B5-E40A-CB03-AB7EB64A2201}"/>
              </a:ext>
            </a:extLst>
          </p:cNvPr>
          <p:cNvSpPr txBox="1">
            <a:spLocks/>
          </p:cNvSpPr>
          <p:nvPr/>
        </p:nvSpPr>
        <p:spPr>
          <a:xfrm>
            <a:off x="11322861" y="6094804"/>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87</a:t>
            </a:fld>
            <a:endParaRPr lang="en-US" altLang="en-US" dirty="0"/>
          </a:p>
        </p:txBody>
      </p:sp>
    </p:spTree>
    <p:extLst>
      <p:ext uri="{BB962C8B-B14F-4D97-AF65-F5344CB8AC3E}">
        <p14:creationId xmlns:p14="http://schemas.microsoft.com/office/powerpoint/2010/main" val="15147013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p:txBody>
          <a:bodyPr/>
          <a:lstStyle/>
          <a:p>
            <a:r>
              <a:rPr lang="en-US" b="1" dirty="0"/>
              <a:t>Learning Objectives - Self-Assessment</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1"/>
          </p:nvPr>
        </p:nvSpPr>
        <p:spPr>
          <a:xfrm>
            <a:off x="304799" y="1595768"/>
            <a:ext cx="11561135" cy="5015901"/>
          </a:xfrm>
        </p:spPr>
        <p:txBody>
          <a:bodyPr>
            <a:normAutofit fontScale="92500" lnSpcReduction="20000"/>
          </a:bodyPr>
          <a:lstStyle/>
          <a:p>
            <a:pPr marL="0" indent="0">
              <a:lnSpc>
                <a:spcPct val="100000"/>
              </a:lnSpc>
              <a:spcBef>
                <a:spcPts val="600"/>
              </a:spcBef>
              <a:spcAft>
                <a:spcPts val="600"/>
              </a:spcAft>
              <a:buNone/>
            </a:pPr>
            <a:r>
              <a:rPr lang="en-US" b="1" dirty="0"/>
              <a:t>Participants will: </a:t>
            </a:r>
          </a:p>
          <a:p>
            <a:pPr marL="514350" indent="-514350">
              <a:lnSpc>
                <a:spcPct val="100000"/>
              </a:lnSpc>
              <a:spcBef>
                <a:spcPts val="600"/>
              </a:spcBef>
              <a:spcAft>
                <a:spcPts val="600"/>
              </a:spcAft>
              <a:buFont typeface="+mj-lt"/>
              <a:buAutoNum type="arabicPeriod"/>
            </a:pPr>
            <a:r>
              <a:rPr lang="en-US" dirty="0"/>
              <a:t>Understand how to navigate the online eMEP system.</a:t>
            </a:r>
          </a:p>
          <a:p>
            <a:pPr marL="1371600" lvl="2" indent="-457200">
              <a:lnSpc>
                <a:spcPct val="100000"/>
              </a:lnSpc>
              <a:spcBef>
                <a:spcPts val="600"/>
              </a:spcBef>
              <a:spcAft>
                <a:spcPts val="600"/>
              </a:spcAft>
              <a:buFont typeface="+mj-lt"/>
              <a:buAutoNum type="alphaLcPeriod"/>
            </a:pPr>
            <a:r>
              <a:rPr lang="en-US" dirty="0"/>
              <a:t>Name the various user roles and explain what each role can do (e.g., submitter, editor, approver, read-only, etc.). </a:t>
            </a:r>
          </a:p>
          <a:p>
            <a:pPr marL="1371600" lvl="2" indent="-457200">
              <a:lnSpc>
                <a:spcPct val="100000"/>
              </a:lnSpc>
              <a:spcBef>
                <a:spcPts val="600"/>
              </a:spcBef>
              <a:spcAft>
                <a:spcPts val="600"/>
              </a:spcAft>
              <a:buFont typeface="+mj-lt"/>
              <a:buAutoNum type="alphaLcPeriod"/>
            </a:pPr>
            <a:r>
              <a:rPr lang="en-US" dirty="0"/>
              <a:t>Explain how to get started for their user role. </a:t>
            </a:r>
          </a:p>
          <a:p>
            <a:pPr marL="1371600" lvl="2" indent="-457200">
              <a:lnSpc>
                <a:spcPct val="100000"/>
              </a:lnSpc>
              <a:spcBef>
                <a:spcPts val="600"/>
              </a:spcBef>
              <a:spcAft>
                <a:spcPts val="600"/>
              </a:spcAft>
              <a:buFont typeface="+mj-lt"/>
              <a:buAutoNum type="alphaLcPeriod"/>
            </a:pPr>
            <a:r>
              <a:rPr lang="en-US" dirty="0"/>
              <a:t>Describe what is required for each section of the application.</a:t>
            </a:r>
          </a:p>
          <a:p>
            <a:pPr marL="1371600" lvl="2" indent="-457200">
              <a:lnSpc>
                <a:spcPct val="100000"/>
              </a:lnSpc>
              <a:spcBef>
                <a:spcPts val="600"/>
              </a:spcBef>
              <a:spcAft>
                <a:spcPts val="600"/>
              </a:spcAft>
              <a:buFont typeface="+mj-lt"/>
              <a:buAutoNum type="alphaLcPeriod"/>
            </a:pPr>
            <a:r>
              <a:rPr lang="en-US" dirty="0"/>
              <a:t>Describe how to provide feedback and approve a plan (*Region Directors only).</a:t>
            </a:r>
          </a:p>
          <a:p>
            <a:pPr marL="1371600" lvl="2" indent="-457200">
              <a:lnSpc>
                <a:spcPct val="100000"/>
              </a:lnSpc>
              <a:spcBef>
                <a:spcPts val="600"/>
              </a:spcBef>
              <a:spcAft>
                <a:spcPts val="600"/>
              </a:spcAft>
              <a:buFont typeface="+mj-lt"/>
              <a:buAutoNum type="alphaLcPeriod"/>
            </a:pPr>
            <a:r>
              <a:rPr lang="en-US" dirty="0">
                <a:solidFill>
                  <a:schemeClr val="bg2">
                    <a:lumMod val="90000"/>
                  </a:schemeClr>
                </a:solidFill>
              </a:rPr>
              <a:t>Explain how to utilize the new 2024 Summer Waiver form to request an exemption (*District &amp; Region Directors only).</a:t>
            </a:r>
          </a:p>
          <a:p>
            <a:pPr marL="1371600" lvl="2" indent="-457200">
              <a:lnSpc>
                <a:spcPct val="100000"/>
              </a:lnSpc>
              <a:spcBef>
                <a:spcPts val="600"/>
              </a:spcBef>
              <a:spcAft>
                <a:spcPts val="600"/>
              </a:spcAft>
              <a:buFont typeface="+mj-lt"/>
              <a:buAutoNum type="alphaLcPeriod"/>
            </a:pPr>
            <a:endParaRPr lang="en-US" dirty="0"/>
          </a:p>
          <a:p>
            <a:pPr marL="514350" indent="-514350">
              <a:lnSpc>
                <a:spcPct val="100000"/>
              </a:lnSpc>
              <a:spcBef>
                <a:spcPts val="600"/>
              </a:spcBef>
              <a:spcAft>
                <a:spcPts val="600"/>
              </a:spcAft>
              <a:buFont typeface="+mj-lt"/>
              <a:buAutoNum type="arabicPeriod"/>
            </a:pPr>
            <a:r>
              <a:rPr lang="en-US" dirty="0"/>
              <a:t>Describe the elements of a clear and coherent application.</a:t>
            </a:r>
          </a:p>
          <a:p>
            <a:pPr marL="514350" indent="-514350">
              <a:lnSpc>
                <a:spcPct val="100000"/>
              </a:lnSpc>
              <a:spcBef>
                <a:spcPts val="600"/>
              </a:spcBef>
              <a:spcAft>
                <a:spcPts val="600"/>
              </a:spcAft>
              <a:buFont typeface="+mj-lt"/>
              <a:buAutoNum type="arabicPeriod"/>
            </a:pPr>
            <a:r>
              <a:rPr lang="en-US" dirty="0"/>
              <a:t>Evaluate an application for coherence and clarity.</a:t>
            </a:r>
          </a:p>
        </p:txBody>
      </p:sp>
      <p:sp>
        <p:nvSpPr>
          <p:cNvPr id="4" name="Slide Number Placeholder 3">
            <a:extLst>
              <a:ext uri="{FF2B5EF4-FFF2-40B4-BE49-F238E27FC236}">
                <a16:creationId xmlns:a16="http://schemas.microsoft.com/office/drawing/2014/main" id="{367DEC5B-C7A6-8045-5F4A-ADBE8DFD5016}"/>
              </a:ext>
            </a:extLst>
          </p:cNvPr>
          <p:cNvSpPr txBox="1">
            <a:spLocks/>
          </p:cNvSpPr>
          <p:nvPr/>
        </p:nvSpPr>
        <p:spPr>
          <a:xfrm>
            <a:off x="11400682" y="6154469"/>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88</a:t>
            </a:fld>
            <a:endParaRPr lang="en-US" altLang="en-US" dirty="0"/>
          </a:p>
        </p:txBody>
      </p:sp>
    </p:spTree>
    <p:extLst>
      <p:ext uri="{BB962C8B-B14F-4D97-AF65-F5344CB8AC3E}">
        <p14:creationId xmlns:p14="http://schemas.microsoft.com/office/powerpoint/2010/main" val="4941857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0B7A-501C-307B-1200-09E2FAA2450E}"/>
              </a:ext>
            </a:extLst>
          </p:cNvPr>
          <p:cNvSpPr>
            <a:spLocks noGrp="1"/>
          </p:cNvSpPr>
          <p:nvPr>
            <p:ph type="title"/>
          </p:nvPr>
        </p:nvSpPr>
        <p:spPr/>
        <p:txBody>
          <a:bodyPr/>
          <a:lstStyle/>
          <a:p>
            <a:r>
              <a:rPr lang="en-US" b="1" dirty="0"/>
              <a:t>Learning Objectives – Self Assessment</a:t>
            </a:r>
          </a:p>
        </p:txBody>
      </p:sp>
      <p:sp>
        <p:nvSpPr>
          <p:cNvPr id="3" name="Content Placeholder 2">
            <a:extLst>
              <a:ext uri="{FF2B5EF4-FFF2-40B4-BE49-F238E27FC236}">
                <a16:creationId xmlns:a16="http://schemas.microsoft.com/office/drawing/2014/main" id="{3D8283B3-47E6-1C0F-1BBB-EAA7AC3AC8A6}"/>
              </a:ext>
            </a:extLst>
          </p:cNvPr>
          <p:cNvSpPr>
            <a:spLocks noGrp="1"/>
          </p:cNvSpPr>
          <p:nvPr>
            <p:ph idx="1"/>
          </p:nvPr>
        </p:nvSpPr>
        <p:spPr>
          <a:xfrm>
            <a:off x="315432" y="1265568"/>
            <a:ext cx="11724168" cy="5592432"/>
          </a:xfrm>
        </p:spPr>
        <p:txBody>
          <a:bodyPr>
            <a:normAutofit fontScale="92500" lnSpcReduction="20000"/>
          </a:bodyPr>
          <a:lstStyle/>
          <a:p>
            <a:pPr marL="0" indent="0">
              <a:buNone/>
            </a:pPr>
            <a:r>
              <a:rPr lang="en-US" dirty="0"/>
              <a:t>On a scale of 1 – 5, how would you rank yourself for each of these learning objectives? </a:t>
            </a:r>
          </a:p>
          <a:p>
            <a:pPr marL="0" indent="0">
              <a:buNone/>
            </a:pPr>
            <a:endParaRPr lang="en-US" b="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Please anonymously rank your knowledge using the Zoom poll. </a:t>
            </a:r>
          </a:p>
          <a:p>
            <a:pPr marL="0" indent="0">
              <a:buNone/>
            </a:pPr>
            <a:r>
              <a:rPr lang="en-US" dirty="0"/>
              <a:t>What do you need more practice with? Where can you get support?</a:t>
            </a:r>
          </a:p>
          <a:p>
            <a:pPr marL="0" indent="0">
              <a:buNone/>
            </a:pPr>
            <a:endParaRPr lang="en-US" dirty="0"/>
          </a:p>
        </p:txBody>
      </p:sp>
      <p:graphicFrame>
        <p:nvGraphicFramePr>
          <p:cNvPr id="10" name="Diagram 9" descr="Chart that displays three levels. 1: I don't know how to do this yet. I don't understand what this means. 3: I know some aspects of this, but not all. 5: I'm a pro at this. I could teach it to someone else right now. ">
            <a:extLst>
              <a:ext uri="{FF2B5EF4-FFF2-40B4-BE49-F238E27FC236}">
                <a16:creationId xmlns:a16="http://schemas.microsoft.com/office/drawing/2014/main" id="{BBB32CDA-6370-F53D-2574-4206D0260AB0}"/>
              </a:ext>
            </a:extLst>
          </p:cNvPr>
          <p:cNvGraphicFramePr/>
          <p:nvPr>
            <p:extLst>
              <p:ext uri="{D42A27DB-BD31-4B8C-83A1-F6EECF244321}">
                <p14:modId xmlns:p14="http://schemas.microsoft.com/office/powerpoint/2010/main" val="1295812846"/>
              </p:ext>
            </p:extLst>
          </p:nvPr>
        </p:nvGraphicFramePr>
        <p:xfrm>
          <a:off x="2978149" y="2213965"/>
          <a:ext cx="6235700" cy="321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04F3917-0024-88A0-53FA-EB40C7D096C2}"/>
              </a:ext>
            </a:extLst>
          </p:cNvPr>
          <p:cNvSpPr txBox="1">
            <a:spLocks/>
          </p:cNvSpPr>
          <p:nvPr/>
        </p:nvSpPr>
        <p:spPr>
          <a:xfrm>
            <a:off x="11614690" y="6313731"/>
            <a:ext cx="22352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029DA4-09B0-4A2D-AA4B-CC45A202471A}" type="slidenum">
              <a:rPr lang="en-US" altLang="en-US" smtClean="0"/>
              <a:pPr>
                <a:defRPr/>
              </a:pPr>
              <a:t>89</a:t>
            </a:fld>
            <a:endParaRPr lang="en-US" altLang="en-US" dirty="0"/>
          </a:p>
        </p:txBody>
      </p:sp>
    </p:spTree>
    <p:extLst>
      <p:ext uri="{BB962C8B-B14F-4D97-AF65-F5344CB8AC3E}">
        <p14:creationId xmlns:p14="http://schemas.microsoft.com/office/powerpoint/2010/main" val="94662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Review Process</a:t>
            </a:r>
          </a:p>
        </p:txBody>
      </p:sp>
      <p:pic>
        <p:nvPicPr>
          <p:cNvPr id="7" name="Graphic 6" descr="Chevron arrows with solid fill">
            <a:extLst>
              <a:ext uri="{FF2B5EF4-FFF2-40B4-BE49-F238E27FC236}">
                <a16:creationId xmlns:a16="http://schemas.microsoft.com/office/drawing/2014/main" id="{7437CFEB-8362-6208-346B-717269957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86217" y="1947865"/>
            <a:ext cx="3419476" cy="3419476"/>
          </a:xfrm>
          <a:prstGeom prst="rect">
            <a:avLst/>
          </a:prstGeom>
        </p:spPr>
      </p:pic>
    </p:spTree>
    <p:extLst>
      <p:ext uri="{BB962C8B-B14F-4D97-AF65-F5344CB8AC3E}">
        <p14:creationId xmlns:p14="http://schemas.microsoft.com/office/powerpoint/2010/main" val="3412559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Resources &amp; Support</a:t>
            </a:r>
          </a:p>
        </p:txBody>
      </p:sp>
      <p:pic>
        <p:nvPicPr>
          <p:cNvPr id="5" name="Graphic 4" descr="Paper with solid fill">
            <a:extLst>
              <a:ext uri="{FF2B5EF4-FFF2-40B4-BE49-F238E27FC236}">
                <a16:creationId xmlns:a16="http://schemas.microsoft.com/office/drawing/2014/main" id="{ABAF6D5A-12F6-A0B6-CBC6-012A46E7E5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7819" y="2207217"/>
            <a:ext cx="3256361" cy="3256361"/>
          </a:xfrm>
          <a:prstGeom prst="rect">
            <a:avLst/>
          </a:prstGeom>
        </p:spPr>
      </p:pic>
    </p:spTree>
    <p:extLst>
      <p:ext uri="{BB962C8B-B14F-4D97-AF65-F5344CB8AC3E}">
        <p14:creationId xmlns:p14="http://schemas.microsoft.com/office/powerpoint/2010/main" val="19246490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b="1" dirty="0"/>
              <a:t>MEP Request for Applications Website</a:t>
            </a:r>
          </a:p>
        </p:txBody>
      </p:sp>
      <p:sp>
        <p:nvSpPr>
          <p:cNvPr id="3" name="Slide Number Placeholder 2"/>
          <p:cNvSpPr>
            <a:spLocks noGrp="1"/>
          </p:cNvSpPr>
          <p:nvPr>
            <p:ph type="sldNum" sz="quarter" idx="12"/>
          </p:nvPr>
        </p:nvSpPr>
        <p:spPr/>
        <p:txBody>
          <a:bodyPr/>
          <a:lstStyle/>
          <a:p>
            <a:pPr>
              <a:defRPr/>
            </a:pPr>
            <a:fld id="{E69833BA-98ED-43B8-BD96-B1AD0C863009}" type="slidenum">
              <a:rPr lang="en-US" smtClean="0">
                <a:solidFill>
                  <a:prstClr val="black">
                    <a:tint val="75000"/>
                  </a:prstClr>
                </a:solidFill>
              </a:rPr>
              <a:pPr>
                <a:defRPr/>
              </a:pPr>
              <a:t>91</a:t>
            </a:fld>
            <a:endParaRPr lang="en-US" dirty="0">
              <a:solidFill>
                <a:prstClr val="black">
                  <a:tint val="75000"/>
                </a:prstClr>
              </a:solidFill>
            </a:endParaRPr>
          </a:p>
        </p:txBody>
      </p:sp>
      <p:sp>
        <p:nvSpPr>
          <p:cNvPr id="2" name="TextBox 2">
            <a:extLst>
              <a:ext uri="{FF2B5EF4-FFF2-40B4-BE49-F238E27FC236}">
                <a16:creationId xmlns:a16="http://schemas.microsoft.com/office/drawing/2014/main" id="{0897A33E-052E-291A-6627-AD4CF899076A}"/>
              </a:ext>
            </a:extLst>
          </p:cNvPr>
          <p:cNvSpPr txBox="1">
            <a:spLocks noChangeArrowheads="1"/>
          </p:cNvSpPr>
          <p:nvPr/>
        </p:nvSpPr>
        <p:spPr bwMode="auto">
          <a:xfrm>
            <a:off x="980285" y="5898582"/>
            <a:ext cx="9866087" cy="646986"/>
          </a:xfrm>
          <a:prstGeom prst="roundRect">
            <a:avLst/>
          </a:prstGeom>
          <a:solidFill>
            <a:srgbClr val="FFC1B3"/>
          </a:solidFill>
        </p:spPr>
        <p:txBody>
          <a:bodyPr wrap="square">
            <a:spAutoFit/>
          </a:bodyPr>
          <a:lstStyle>
            <a:defPPr>
              <a:defRPr lang="en-US"/>
            </a:defPPr>
            <a:lvl1pPr algn="ctr">
              <a:defRPr sz="24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en-US" sz="3200" dirty="0">
                <a:solidFill>
                  <a:srgbClr val="0C4A6D"/>
                </a:solidFill>
                <a:hlinkClick r:id="rId3"/>
              </a:rPr>
              <a:t>https://www.cde.ca.gov/fg/fo/r28/migrant24rfa.asp</a:t>
            </a:r>
            <a:r>
              <a:rPr lang="en-US" altLang="en-US" sz="3200" dirty="0">
                <a:solidFill>
                  <a:srgbClr val="0C4A6D"/>
                </a:solidFill>
              </a:rPr>
              <a:t> </a:t>
            </a:r>
          </a:p>
        </p:txBody>
      </p:sp>
      <p:pic>
        <p:nvPicPr>
          <p:cNvPr id="9" name="Picture 8">
            <a:extLst>
              <a:ext uri="{FF2B5EF4-FFF2-40B4-BE49-F238E27FC236}">
                <a16:creationId xmlns:a16="http://schemas.microsoft.com/office/drawing/2014/main" id="{B4955B1E-23CA-DA63-5652-F309D88CDEAD}"/>
              </a:ext>
            </a:extLst>
          </p:cNvPr>
          <p:cNvPicPr>
            <a:picLocks noChangeAspect="1"/>
          </p:cNvPicPr>
          <p:nvPr/>
        </p:nvPicPr>
        <p:blipFill>
          <a:blip r:embed="rId4"/>
          <a:stretch>
            <a:fillRect/>
          </a:stretch>
        </p:blipFill>
        <p:spPr>
          <a:xfrm>
            <a:off x="4342465" y="1240065"/>
            <a:ext cx="3507070" cy="4515640"/>
          </a:xfrm>
          <a:prstGeom prst="rect">
            <a:avLst/>
          </a:prstGeom>
          <a:ln>
            <a:solidFill>
              <a:schemeClr val="tx1"/>
            </a:solidFill>
          </a:ln>
        </p:spPr>
      </p:pic>
    </p:spTree>
    <p:extLst>
      <p:ext uri="{BB962C8B-B14F-4D97-AF65-F5344CB8AC3E}">
        <p14:creationId xmlns:p14="http://schemas.microsoft.com/office/powerpoint/2010/main" val="34446320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0517"/>
            <a:ext cx="11887200" cy="1325563"/>
          </a:xfrm>
        </p:spPr>
        <p:txBody>
          <a:bodyPr>
            <a:normAutofit/>
          </a:bodyPr>
          <a:lstStyle/>
          <a:p>
            <a:r>
              <a:rPr lang="en-US" altLang="en-US" b="1" dirty="0">
                <a:latin typeface="Arial" panose="020B0604020202020204" pitchFamily="34" charset="0"/>
                <a:cs typeface="Arial" panose="020B0604020202020204" pitchFamily="34" charset="0"/>
              </a:rPr>
              <a:t>eMEP System Resources</a:t>
            </a:r>
            <a:endParaRPr lang="en-US" b="1" dirty="0"/>
          </a:p>
        </p:txBody>
      </p:sp>
      <p:sp>
        <p:nvSpPr>
          <p:cNvPr id="4" name="Slide Number Placeholder 3"/>
          <p:cNvSpPr>
            <a:spLocks noGrp="1"/>
          </p:cNvSpPr>
          <p:nvPr>
            <p:ph type="sldNum" sz="quarter" idx="4294967295"/>
          </p:nvPr>
        </p:nvSpPr>
        <p:spPr>
          <a:xfrm>
            <a:off x="8971641" y="6194425"/>
            <a:ext cx="2844800" cy="365125"/>
          </a:xfrm>
          <a:prstGeom prst="rect">
            <a:avLst/>
          </a:prstGeom>
        </p:spPr>
        <p:txBody>
          <a:bodyPr/>
          <a:lstStyle/>
          <a:p>
            <a:pPr algn="r">
              <a:defRPr/>
            </a:pPr>
            <a:fld id="{EF01606D-ECA5-44FF-9AEB-0224558C8ED9}" type="slidenum">
              <a:rPr lang="en-US" smtClean="0"/>
              <a:pPr algn="r">
                <a:defRPr/>
              </a:pPr>
              <a:t>92</a:t>
            </a:fld>
            <a:endParaRPr lang="en-US" dirty="0"/>
          </a:p>
        </p:txBody>
      </p:sp>
      <p:sp>
        <p:nvSpPr>
          <p:cNvPr id="11" name="Rectangle: Rounded Corners 10" descr="Hyperlink" title="Hyperlink to LACOE website"/>
          <p:cNvSpPr/>
          <p:nvPr/>
        </p:nvSpPr>
        <p:spPr>
          <a:xfrm>
            <a:off x="391883" y="5729246"/>
            <a:ext cx="11375572" cy="510778"/>
          </a:xfrm>
          <a:prstGeom prst="roundRect">
            <a:avLst/>
          </a:prstGeom>
          <a:solidFill>
            <a:srgbClr val="FFC1B3"/>
          </a:solidFill>
        </p:spPr>
        <p:txBody>
          <a:bodyPr wrap="square">
            <a:spAutoFit/>
          </a:bodyPr>
          <a:lstStyle/>
          <a:p>
            <a:pPr algn="ctr"/>
            <a:r>
              <a:rPr lang="en-US" sz="2400" b="1" dirty="0">
                <a:hlinkClick r:id="rId4"/>
              </a:rPr>
              <a:t>www.lacoe.edu/services/accountability/migrant-education/online-systems</a:t>
            </a:r>
            <a:r>
              <a:rPr lang="en-US" sz="2400" b="1" dirty="0"/>
              <a:t>  </a:t>
            </a:r>
          </a:p>
        </p:txBody>
      </p:sp>
      <p:pic>
        <p:nvPicPr>
          <p:cNvPr id="5" name="Picture 4" descr="Screenshot of the Los Angeles County Office of Education MEP Online Systems website">
            <a:extLst>
              <a:ext uri="{FF2B5EF4-FFF2-40B4-BE49-F238E27FC236}">
                <a16:creationId xmlns:a16="http://schemas.microsoft.com/office/drawing/2014/main" id="{464F8EA0-FC43-84A3-B8AC-D2782896066E}"/>
              </a:ext>
            </a:extLst>
          </p:cNvPr>
          <p:cNvPicPr>
            <a:picLocks noChangeAspect="1"/>
          </p:cNvPicPr>
          <p:nvPr/>
        </p:nvPicPr>
        <p:blipFill rotWithShape="1">
          <a:blip r:embed="rId5"/>
          <a:srcRect r="3486"/>
          <a:stretch/>
        </p:blipFill>
        <p:spPr>
          <a:xfrm>
            <a:off x="3381243" y="1096096"/>
            <a:ext cx="5240244" cy="4407419"/>
          </a:xfrm>
          <a:prstGeom prst="rect">
            <a:avLst/>
          </a:prstGeom>
          <a:ln>
            <a:solidFill>
              <a:schemeClr val="tx1"/>
            </a:solidFill>
          </a:ln>
        </p:spPr>
      </p:pic>
    </p:spTree>
    <p:extLst>
      <p:ext uri="{BB962C8B-B14F-4D97-AF65-F5344CB8AC3E}">
        <p14:creationId xmlns:p14="http://schemas.microsoft.com/office/powerpoint/2010/main" val="2779583813"/>
      </p:ext>
    </p:extLst>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8154" y="84268"/>
            <a:ext cx="11887200" cy="1325563"/>
          </a:xfrm>
        </p:spPr>
        <p:txBody>
          <a:bodyPr>
            <a:normAutofit/>
          </a:bodyPr>
          <a:lstStyle/>
          <a:p>
            <a:r>
              <a:rPr lang="en-US" b="1" dirty="0"/>
              <a:t>Application Timeline for Regions &amp; DFDS</a:t>
            </a:r>
          </a:p>
        </p:txBody>
      </p:sp>
      <p:sp>
        <p:nvSpPr>
          <p:cNvPr id="3" name="Slide Number Placeholder 2"/>
          <p:cNvSpPr>
            <a:spLocks noGrp="1"/>
          </p:cNvSpPr>
          <p:nvPr>
            <p:ph type="sldNum" sz="quarter" idx="12"/>
          </p:nvPr>
        </p:nvSpPr>
        <p:spPr/>
        <p:txBody>
          <a:bodyPr/>
          <a:lstStyle/>
          <a:p>
            <a:pPr>
              <a:defRPr/>
            </a:pPr>
            <a:fld id="{E69833BA-98ED-43B8-BD96-B1AD0C863009}" type="slidenum">
              <a:rPr lang="en-US" smtClean="0">
                <a:solidFill>
                  <a:prstClr val="black">
                    <a:tint val="75000"/>
                  </a:prstClr>
                </a:solidFill>
              </a:rPr>
              <a:pPr>
                <a:defRPr/>
              </a:pPr>
              <a:t>93</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BD065F23-756B-20E0-1B3E-EDA3489641B5}"/>
              </a:ext>
            </a:extLst>
          </p:cNvPr>
          <p:cNvSpPr txBox="1"/>
          <p:nvPr/>
        </p:nvSpPr>
        <p:spPr>
          <a:xfrm>
            <a:off x="255813" y="5870541"/>
            <a:ext cx="11887200" cy="492443"/>
          </a:xfrm>
          <a:prstGeom prst="rect">
            <a:avLst/>
          </a:prstGeom>
          <a:noFill/>
        </p:spPr>
        <p:txBody>
          <a:bodyPr wrap="square">
            <a:spAutoFit/>
          </a:bodyPr>
          <a:lstStyle/>
          <a:p>
            <a:pPr marL="0" indent="0" algn="ctr">
              <a:buNone/>
            </a:pPr>
            <a:r>
              <a:rPr lang="en-US" sz="2600" b="1" dirty="0">
                <a:solidFill>
                  <a:srgbClr val="0C4A6D"/>
                </a:solidFill>
              </a:rPr>
              <a:t>DSAs/MOUs will be provided an application due date by their Region. </a:t>
            </a:r>
          </a:p>
        </p:txBody>
      </p:sp>
      <p:pic>
        <p:nvPicPr>
          <p:cNvPr id="7" name="Picture 6">
            <a:extLst>
              <a:ext uri="{FF2B5EF4-FFF2-40B4-BE49-F238E27FC236}">
                <a16:creationId xmlns:a16="http://schemas.microsoft.com/office/drawing/2014/main" id="{B8404391-55B0-791F-129A-85A5FB05FC4D}"/>
              </a:ext>
            </a:extLst>
          </p:cNvPr>
          <p:cNvPicPr>
            <a:picLocks noChangeAspect="1"/>
          </p:cNvPicPr>
          <p:nvPr/>
        </p:nvPicPr>
        <p:blipFill>
          <a:blip r:embed="rId3"/>
          <a:stretch>
            <a:fillRect/>
          </a:stretch>
        </p:blipFill>
        <p:spPr>
          <a:xfrm>
            <a:off x="3189897" y="1126485"/>
            <a:ext cx="5723714" cy="4578971"/>
          </a:xfrm>
          <a:prstGeom prst="rect">
            <a:avLst/>
          </a:prstGeom>
        </p:spPr>
      </p:pic>
    </p:spTree>
    <p:extLst>
      <p:ext uri="{BB962C8B-B14F-4D97-AF65-F5344CB8AC3E}">
        <p14:creationId xmlns:p14="http://schemas.microsoft.com/office/powerpoint/2010/main" val="32986198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a:t>Frequently Asked Questions (FAQs)</a:t>
            </a:r>
            <a:endParaRPr lang="en-US" dirty="0"/>
          </a:p>
        </p:txBody>
      </p:sp>
      <p:sp>
        <p:nvSpPr>
          <p:cNvPr id="36867" name="Content Placeholder 2"/>
          <p:cNvSpPr>
            <a:spLocks noGrp="1"/>
          </p:cNvSpPr>
          <p:nvPr>
            <p:ph idx="1"/>
          </p:nvPr>
        </p:nvSpPr>
        <p:spPr>
          <a:xfrm>
            <a:off x="292621" y="1647897"/>
            <a:ext cx="11606758" cy="5328638"/>
          </a:xfrm>
        </p:spPr>
        <p:txBody>
          <a:bodyPr>
            <a:normAutofit/>
          </a:bodyPr>
          <a:lstStyle/>
          <a:p>
            <a:pPr marL="130969" lvl="1" indent="0" defTabSz="711994">
              <a:lnSpc>
                <a:spcPct val="100000"/>
              </a:lnSpc>
              <a:spcBef>
                <a:spcPts val="600"/>
              </a:spcBef>
              <a:spcAft>
                <a:spcPts val="600"/>
              </a:spcAft>
              <a:buNone/>
            </a:pPr>
            <a:r>
              <a:rPr lang="en-US" altLang="en-US" sz="2600" b="1" dirty="0">
                <a:cs typeface="Arial" panose="020B0604020202020204" pitchFamily="34" charset="0"/>
              </a:rPr>
              <a:t>Q: Can I edit the allocation tab of Section 1 for my regional or DFD application? </a:t>
            </a:r>
          </a:p>
          <a:p>
            <a:pPr marL="130969" lvl="1" indent="0" defTabSz="711994">
              <a:lnSpc>
                <a:spcPct val="100000"/>
              </a:lnSpc>
              <a:spcBef>
                <a:spcPts val="600"/>
              </a:spcBef>
              <a:spcAft>
                <a:spcPts val="600"/>
              </a:spcAft>
              <a:buNone/>
            </a:pPr>
            <a:r>
              <a:rPr lang="en-US" altLang="en-US" sz="2600" dirty="0">
                <a:cs typeface="Arial" panose="020B0604020202020204" pitchFamily="34" charset="0"/>
              </a:rPr>
              <a:t>A: The allocation tab in Section 1 for Regions and DFDs are not editable. </a:t>
            </a:r>
          </a:p>
          <a:p>
            <a:pPr marL="130969" lvl="1" indent="0" defTabSz="711994">
              <a:spcBef>
                <a:spcPct val="0"/>
              </a:spcBef>
              <a:buNone/>
            </a:pPr>
            <a:endParaRPr lang="en-US" altLang="en-US" sz="2600" dirty="0">
              <a:cs typeface="Arial" panose="020B0604020202020204" pitchFamily="34" charset="0"/>
            </a:endParaRPr>
          </a:p>
          <a:p>
            <a:pPr marL="130969" lvl="1" indent="0" defTabSz="711994">
              <a:lnSpc>
                <a:spcPct val="100000"/>
              </a:lnSpc>
              <a:spcBef>
                <a:spcPts val="600"/>
              </a:spcBef>
              <a:spcAft>
                <a:spcPts val="600"/>
              </a:spcAft>
              <a:buNone/>
            </a:pPr>
            <a:r>
              <a:rPr lang="en-US" altLang="en-US" sz="2600" b="1" dirty="0">
                <a:cs typeface="Arial" panose="020B0604020202020204" pitchFamily="34" charset="0"/>
              </a:rPr>
              <a:t>Q: What allocations should we use for the 2024–25 grant application? </a:t>
            </a:r>
          </a:p>
          <a:p>
            <a:pPr marL="130969" lvl="1" indent="0" defTabSz="711994">
              <a:lnSpc>
                <a:spcPct val="100000"/>
              </a:lnSpc>
              <a:spcBef>
                <a:spcPts val="600"/>
              </a:spcBef>
              <a:spcAft>
                <a:spcPts val="600"/>
              </a:spcAft>
              <a:buNone/>
            </a:pPr>
            <a:r>
              <a:rPr lang="en-US" altLang="en-US" sz="2600" dirty="0">
                <a:cs typeface="Arial" panose="020B0604020202020204" pitchFamily="34" charset="0"/>
              </a:rPr>
              <a:t> A: </a:t>
            </a:r>
            <a:r>
              <a:rPr lang="en-US" sz="2600" dirty="0"/>
              <a:t>You will use the preliminary allocations that have been inputted into the eMEP system. As in previous years, you will make revisions during Budget Revision 1 to adjust your budgets to align with your 2024–25 grant award notification amounts. Please remember that the allocations will be prepopulated in section 1 of the application for regions and direct funded districts. Regions will enter the allocations for DSAs and MOUs.</a:t>
            </a:r>
          </a:p>
          <a:p>
            <a:pPr marL="130969" lvl="1" indent="0" defTabSz="711994">
              <a:spcBef>
                <a:spcPct val="0"/>
              </a:spcBef>
              <a:buNone/>
            </a:pPr>
            <a:endParaRPr lang="en-US" altLang="en-US" sz="2000" dirty="0">
              <a:solidFill>
                <a:schemeClr val="accent5">
                  <a:lumMod val="50000"/>
                </a:schemeClr>
              </a:solidFill>
              <a:latin typeface="Arial" panose="020B0604020202020204" pitchFamily="34" charset="0"/>
              <a:cs typeface="Arial" panose="020B0604020202020204" pitchFamily="34" charset="0"/>
            </a:endParaRPr>
          </a:p>
          <a:p>
            <a:pPr marL="130969" lvl="1" indent="0" defTabSz="711994">
              <a:spcBef>
                <a:spcPct val="0"/>
              </a:spcBef>
              <a:buNone/>
            </a:pPr>
            <a:endParaRPr lang="en-US" altLang="en-US" sz="1800" dirty="0">
              <a:latin typeface="Arial" panose="020B0604020202020204" pitchFamily="34" charset="0"/>
              <a:cs typeface="Arial" panose="020B0604020202020204" pitchFamily="34" charset="0"/>
            </a:endParaRPr>
          </a:p>
          <a:p>
            <a:pPr marL="130969" lvl="1" indent="0" defTabSz="711994">
              <a:spcBef>
                <a:spcPct val="0"/>
              </a:spcBef>
              <a:buNone/>
            </a:pPr>
            <a:endParaRPr lang="en-US" altLang="en-US" sz="1800" dirty="0">
              <a:latin typeface="Arial" panose="020B0604020202020204" pitchFamily="34" charset="0"/>
              <a:cs typeface="Arial" panose="020B0604020202020204" pitchFamily="34" charset="0"/>
            </a:endParaRPr>
          </a:p>
          <a:p>
            <a:pPr marL="130969" lvl="1" indent="0" defTabSz="711994">
              <a:spcBef>
                <a:spcPct val="0"/>
              </a:spcBef>
              <a:buNone/>
            </a:pPr>
            <a:endParaRPr lang="en-US" altLang="en-US" sz="1800" dirty="0">
              <a:latin typeface="Arial" panose="020B0604020202020204" pitchFamily="34" charset="0"/>
              <a:cs typeface="Arial" panose="020B0604020202020204" pitchFamily="34" charset="0"/>
            </a:endParaRPr>
          </a:p>
          <a:p>
            <a:pPr marL="130969" lvl="1" indent="0" defTabSz="711994">
              <a:spcBef>
                <a:spcPct val="0"/>
              </a:spcBef>
              <a:buNone/>
            </a:pPr>
            <a:endParaRPr lang="en-US" alt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294967295"/>
          </p:nvPr>
        </p:nvSpPr>
        <p:spPr>
          <a:xfrm>
            <a:off x="9805481" y="6219825"/>
            <a:ext cx="2133600" cy="365125"/>
          </a:xfrm>
          <a:prstGeom prst="rect">
            <a:avLst/>
          </a:prstGeom>
        </p:spPr>
        <p:txBody>
          <a:bodyPr/>
          <a:lstStyle/>
          <a:p>
            <a:pPr algn="r">
              <a:defRPr/>
            </a:pPr>
            <a:fld id="{EF01606D-ECA5-44FF-9AEB-0224558C8ED9}" type="slidenum">
              <a:rPr lang="en-US" smtClean="0"/>
              <a:pPr algn="r">
                <a:defRPr/>
              </a:pPr>
              <a:t>94</a:t>
            </a:fld>
            <a:endParaRPr lang="en-US" dirty="0"/>
          </a:p>
        </p:txBody>
      </p:sp>
    </p:spTree>
    <p:extLst>
      <p:ext uri="{BB962C8B-B14F-4D97-AF65-F5344CB8AC3E}">
        <p14:creationId xmlns:p14="http://schemas.microsoft.com/office/powerpoint/2010/main" val="40125441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FAQs (2)</a:t>
            </a:r>
            <a:endParaRPr lang="en-US" dirty="0"/>
          </a:p>
        </p:txBody>
      </p:sp>
      <p:sp>
        <p:nvSpPr>
          <p:cNvPr id="36867" name="Content Placeholder 2"/>
          <p:cNvSpPr>
            <a:spLocks noGrp="1"/>
          </p:cNvSpPr>
          <p:nvPr>
            <p:ph idx="1"/>
          </p:nvPr>
        </p:nvSpPr>
        <p:spPr>
          <a:xfrm>
            <a:off x="295712" y="2033396"/>
            <a:ext cx="11743888" cy="4960071"/>
          </a:xfrm>
        </p:spPr>
        <p:txBody>
          <a:bodyPr vert="horz" lIns="91440" tIns="45720" rIns="91440" bIns="45720" rtlCol="0">
            <a:normAutofit fontScale="92500" lnSpcReduction="10000"/>
          </a:bodyPr>
          <a:lstStyle/>
          <a:p>
            <a:pPr marL="130969" lvl="1" indent="0" defTabSz="711994">
              <a:lnSpc>
                <a:spcPct val="110000"/>
              </a:lnSpc>
              <a:spcBef>
                <a:spcPts val="600"/>
              </a:spcBef>
              <a:spcAft>
                <a:spcPts val="600"/>
              </a:spcAft>
              <a:buNone/>
            </a:pPr>
            <a:r>
              <a:rPr lang="en-US" altLang="en-US" b="1" dirty="0">
                <a:latin typeface="Arial" panose="020B0604020202020204" pitchFamily="34" charset="0"/>
                <a:cs typeface="Arial" panose="020B0604020202020204" pitchFamily="34" charset="0"/>
              </a:rPr>
              <a:t>Q: Is it possible to add multiple documents to the legal assurances tab? </a:t>
            </a:r>
          </a:p>
          <a:p>
            <a:pPr marL="130969" lvl="1" indent="0" defTabSz="711994">
              <a:lnSpc>
                <a:spcPct val="110000"/>
              </a:lnSpc>
              <a:spcBef>
                <a:spcPts val="600"/>
              </a:spcBef>
              <a:spcAft>
                <a:spcPts val="600"/>
              </a:spcAft>
              <a:buNone/>
            </a:pPr>
            <a:r>
              <a:rPr lang="en-US" altLang="en-US" dirty="0">
                <a:latin typeface="Arial" panose="020B0604020202020204" pitchFamily="34" charset="0"/>
                <a:cs typeface="Arial" panose="020B0604020202020204" pitchFamily="34" charset="0"/>
              </a:rPr>
              <a:t> A: </a:t>
            </a:r>
            <a:r>
              <a:rPr lang="en-US" dirty="0">
                <a:latin typeface="Arial" panose="020B0604020202020204" pitchFamily="34" charset="0"/>
                <a:cs typeface="Arial" panose="020B0604020202020204" pitchFamily="34" charset="0"/>
              </a:rPr>
              <a:t>The system only allows you to submit one document to the legal assurances tab. Make sure you merge all the required documents as one PDF file or word document. The document must include the 2024–25 Legal Assurances and the Family Biliteracy Program Assurances (if applicable). </a:t>
            </a:r>
          </a:p>
          <a:p>
            <a:pPr marL="130969" lvl="1" indent="0" defTabSz="711994">
              <a:lnSpc>
                <a:spcPct val="110000"/>
              </a:lnSpc>
              <a:spcBef>
                <a:spcPts val="600"/>
              </a:spcBef>
              <a:spcAft>
                <a:spcPts val="600"/>
              </a:spcAft>
              <a:buNone/>
            </a:pPr>
            <a:endParaRPr lang="en-US" b="1" dirty="0">
              <a:latin typeface="Arial" panose="020B0604020202020204" pitchFamily="34" charset="0"/>
              <a:cs typeface="Arial" panose="020B0604020202020204" pitchFamily="34" charset="0"/>
            </a:endParaRPr>
          </a:p>
          <a:p>
            <a:pPr marL="130969" lvl="1" indent="0" defTabSz="711994">
              <a:lnSpc>
                <a:spcPct val="110000"/>
              </a:lnSpc>
              <a:spcBef>
                <a:spcPts val="600"/>
              </a:spcBef>
              <a:spcAft>
                <a:spcPts val="600"/>
              </a:spcAft>
              <a:buNone/>
            </a:pPr>
            <a:r>
              <a:rPr lang="en-US" altLang="en-US" b="1" dirty="0">
                <a:latin typeface="Arial" panose="020B0604020202020204" pitchFamily="34" charset="0"/>
                <a:cs typeface="Arial" panose="020B0604020202020204" pitchFamily="34" charset="0"/>
              </a:rPr>
              <a:t>Q: May I add users to the approved plan?</a:t>
            </a:r>
          </a:p>
          <a:p>
            <a:pPr marL="130969" lvl="1" indent="0" defTabSz="711994">
              <a:lnSpc>
                <a:spcPct val="110000"/>
              </a:lnSpc>
              <a:spcBef>
                <a:spcPts val="600"/>
              </a:spcBef>
              <a:spcAft>
                <a:spcPts val="600"/>
              </a:spcAft>
              <a:buNone/>
            </a:pPr>
            <a:r>
              <a:rPr lang="en-US" altLang="en-US" dirty="0">
                <a:latin typeface="Arial" panose="020B0604020202020204" pitchFamily="34" charset="0"/>
                <a:cs typeface="Arial" panose="020B0604020202020204" pitchFamily="34" charset="0"/>
              </a:rPr>
              <a:t> A: Once plans have been approved, you are no longer able to add users. You must contact the LACOE helpdesk to add users to an approved plan.  </a:t>
            </a:r>
          </a:p>
          <a:p>
            <a:pPr marL="130969" lvl="1" indent="0" defTabSz="711994">
              <a:spcBef>
                <a:spcPct val="0"/>
              </a:spcBef>
              <a:buNone/>
            </a:pPr>
            <a:endParaRPr lang="en-US" sz="2500" dirty="0">
              <a:solidFill>
                <a:schemeClr val="tx1"/>
              </a:solidFill>
              <a:latin typeface="Arial" panose="020B0604020202020204" pitchFamily="34" charset="0"/>
              <a:cs typeface="Arial" panose="020B0604020202020204" pitchFamily="34" charset="0"/>
            </a:endParaRPr>
          </a:p>
          <a:p>
            <a:pPr marL="130969" lvl="1" indent="0" defTabSz="711994">
              <a:spcBef>
                <a:spcPct val="0"/>
              </a:spcBef>
              <a:buNone/>
            </a:pPr>
            <a:r>
              <a:rPr lang="en-US" altLang="en-US" sz="2500" dirty="0">
                <a:solidFill>
                  <a:schemeClr val="tx1"/>
                </a:solidFill>
                <a:latin typeface="Arial" panose="020B0604020202020204" pitchFamily="34" charset="0"/>
                <a:cs typeface="Arial" panose="020B0604020202020204" pitchFamily="34" charset="0"/>
              </a:rPr>
              <a:t>  </a:t>
            </a:r>
          </a:p>
          <a:p>
            <a:pPr marL="130969" lvl="1" indent="0" defTabSz="711994">
              <a:spcBef>
                <a:spcPct val="0"/>
              </a:spcBef>
              <a:buNone/>
            </a:pPr>
            <a:endParaRPr lang="en-US" altLang="en-US" sz="2500" dirty="0">
              <a:solidFill>
                <a:schemeClr val="tx1"/>
              </a:solidFill>
              <a:latin typeface="Arial" panose="020B0604020202020204" pitchFamily="34" charset="0"/>
              <a:cs typeface="Arial" panose="020B0604020202020204" pitchFamily="34" charset="0"/>
            </a:endParaRPr>
          </a:p>
          <a:p>
            <a:pPr marL="130969" lvl="1" indent="0" defTabSz="711994">
              <a:spcBef>
                <a:spcPct val="0"/>
              </a:spcBef>
              <a:buNone/>
            </a:pPr>
            <a:endParaRPr lang="en-US" altLang="en-US" sz="2500" dirty="0">
              <a:solidFill>
                <a:schemeClr val="tx1"/>
              </a:solidFill>
              <a:latin typeface="Arial" panose="020B0604020202020204" pitchFamily="34" charset="0"/>
              <a:cs typeface="Arial" panose="020B0604020202020204" pitchFamily="34" charset="0"/>
            </a:endParaRPr>
          </a:p>
          <a:p>
            <a:pPr marL="130969" lvl="1" indent="0" defTabSz="711994">
              <a:spcBef>
                <a:spcPct val="0"/>
              </a:spcBef>
              <a:buNone/>
            </a:pPr>
            <a:endParaRPr lang="en-US" altLang="en-US" sz="2500" dirty="0">
              <a:solidFill>
                <a:schemeClr val="tx1"/>
              </a:solidFill>
              <a:latin typeface="Arial" panose="020B0604020202020204" pitchFamily="34" charset="0"/>
              <a:cs typeface="Arial" panose="020B0604020202020204" pitchFamily="34" charset="0"/>
            </a:endParaRPr>
          </a:p>
          <a:p>
            <a:pPr marL="130969" lvl="1" indent="0" defTabSz="711994">
              <a:spcBef>
                <a:spcPct val="0"/>
              </a:spcBef>
              <a:buNone/>
            </a:pPr>
            <a:endParaRPr lang="en-US" altLang="en-US" sz="25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294967295"/>
          </p:nvPr>
        </p:nvSpPr>
        <p:spPr>
          <a:xfrm>
            <a:off x="9863847" y="6219825"/>
            <a:ext cx="2133600" cy="365125"/>
          </a:xfrm>
          <a:prstGeom prst="rect">
            <a:avLst/>
          </a:prstGeom>
        </p:spPr>
        <p:txBody>
          <a:bodyPr/>
          <a:lstStyle/>
          <a:p>
            <a:pPr algn="r">
              <a:defRPr/>
            </a:pPr>
            <a:fld id="{EF01606D-ECA5-44FF-9AEB-0224558C8ED9}" type="slidenum">
              <a:rPr lang="en-US" smtClean="0"/>
              <a:pPr algn="r">
                <a:defRPr/>
              </a:pPr>
              <a:t>95</a:t>
            </a:fld>
            <a:endParaRPr lang="en-US" dirty="0"/>
          </a:p>
        </p:txBody>
      </p:sp>
    </p:spTree>
    <p:extLst>
      <p:ext uri="{BB962C8B-B14F-4D97-AF65-F5344CB8AC3E}">
        <p14:creationId xmlns:p14="http://schemas.microsoft.com/office/powerpoint/2010/main" val="21112822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Arial" panose="020B0604020202020204" pitchFamily="34" charset="0"/>
                <a:cs typeface="Arial" panose="020B0604020202020204" pitchFamily="34" charset="0"/>
              </a:rPr>
              <a:t>eMEP System Support</a:t>
            </a:r>
            <a:endParaRPr lang="en-US" b="1" dirty="0"/>
          </a:p>
        </p:txBody>
      </p:sp>
      <p:sp>
        <p:nvSpPr>
          <p:cNvPr id="4" name="Slide Number Placeholder 3"/>
          <p:cNvSpPr>
            <a:spLocks noGrp="1"/>
          </p:cNvSpPr>
          <p:nvPr>
            <p:ph type="sldNum" sz="quarter" idx="4294967295"/>
          </p:nvPr>
        </p:nvSpPr>
        <p:spPr>
          <a:xfrm>
            <a:off x="9172103" y="6270625"/>
            <a:ext cx="2844800" cy="365125"/>
          </a:xfrm>
          <a:prstGeom prst="rect">
            <a:avLst/>
          </a:prstGeom>
        </p:spPr>
        <p:txBody>
          <a:bodyPr/>
          <a:lstStyle/>
          <a:p>
            <a:pPr algn="r">
              <a:defRPr/>
            </a:pPr>
            <a:fld id="{EF01606D-ECA5-44FF-9AEB-0224558C8ED9}" type="slidenum">
              <a:rPr lang="en-US" smtClean="0"/>
              <a:pPr algn="r">
                <a:defRPr/>
              </a:pPr>
              <a:t>96</a:t>
            </a:fld>
            <a:endParaRPr lang="en-US" dirty="0"/>
          </a:p>
        </p:txBody>
      </p:sp>
      <p:sp>
        <p:nvSpPr>
          <p:cNvPr id="7" name="Rectangle: Rounded Corners 6" descr="Hyperlink" title="Hyperlink to LACOE website"/>
          <p:cNvSpPr/>
          <p:nvPr/>
        </p:nvSpPr>
        <p:spPr>
          <a:xfrm>
            <a:off x="2529800" y="5548347"/>
            <a:ext cx="7132397" cy="851297"/>
          </a:xfrm>
          <a:prstGeom prst="roundRect">
            <a:avLst/>
          </a:prstGeom>
          <a:solidFill>
            <a:srgbClr val="FFC1B3"/>
          </a:solidFill>
        </p:spPr>
        <p:txBody>
          <a:bodyPr wrap="square">
            <a:spAutoFit/>
          </a:bodyPr>
          <a:lstStyle/>
          <a:p>
            <a:pPr algn="ctr"/>
            <a:r>
              <a:rPr lang="en-US" sz="4400" b="1" dirty="0">
                <a:hlinkClick r:id="rId3"/>
              </a:rPr>
              <a:t>mepsupport@lacoe.edu</a:t>
            </a:r>
            <a:r>
              <a:rPr lang="en-US" sz="4400" b="1" dirty="0"/>
              <a:t>  </a:t>
            </a:r>
          </a:p>
        </p:txBody>
      </p:sp>
      <p:grpSp>
        <p:nvGrpSpPr>
          <p:cNvPr id="9" name="Group 8" descr="Screenshot of the eMEP Main Menu that shows the &quot;Contact Us&quot; button">
            <a:extLst>
              <a:ext uri="{FF2B5EF4-FFF2-40B4-BE49-F238E27FC236}">
                <a16:creationId xmlns:a16="http://schemas.microsoft.com/office/drawing/2014/main" id="{277A9504-2869-9449-9E59-677EF069EA79}"/>
              </a:ext>
            </a:extLst>
          </p:cNvPr>
          <p:cNvGrpSpPr/>
          <p:nvPr/>
        </p:nvGrpSpPr>
        <p:grpSpPr>
          <a:xfrm>
            <a:off x="2668468" y="2877565"/>
            <a:ext cx="6878303" cy="1497528"/>
            <a:chOff x="928914" y="1898886"/>
            <a:chExt cx="10210346" cy="2673114"/>
          </a:xfrm>
        </p:grpSpPr>
        <p:pic>
          <p:nvPicPr>
            <p:cNvPr id="5" name="Picture 4">
              <a:extLst>
                <a:ext uri="{FF2B5EF4-FFF2-40B4-BE49-F238E27FC236}">
                  <a16:creationId xmlns:a16="http://schemas.microsoft.com/office/drawing/2014/main" id="{71C7649D-AEF9-B2E8-1401-4407EE5F59F4}"/>
                </a:ext>
              </a:extLst>
            </p:cNvPr>
            <p:cNvPicPr>
              <a:picLocks noChangeAspect="1"/>
            </p:cNvPicPr>
            <p:nvPr/>
          </p:nvPicPr>
          <p:blipFill>
            <a:blip r:embed="rId4"/>
            <a:stretch>
              <a:fillRect/>
            </a:stretch>
          </p:blipFill>
          <p:spPr>
            <a:xfrm>
              <a:off x="1052739" y="1898886"/>
              <a:ext cx="10086521" cy="2562699"/>
            </a:xfrm>
            <a:prstGeom prst="rect">
              <a:avLst/>
            </a:prstGeom>
            <a:ln w="12700">
              <a:solidFill>
                <a:schemeClr val="tx1"/>
              </a:solidFill>
            </a:ln>
          </p:spPr>
        </p:pic>
        <p:sp>
          <p:nvSpPr>
            <p:cNvPr id="8" name="Rectangle 7">
              <a:extLst>
                <a:ext uri="{FF2B5EF4-FFF2-40B4-BE49-F238E27FC236}">
                  <a16:creationId xmlns:a16="http://schemas.microsoft.com/office/drawing/2014/main" id="{C0AF80E7-9F44-1A27-00D8-6013B8E31121}"/>
                </a:ext>
              </a:extLst>
            </p:cNvPr>
            <p:cNvSpPr/>
            <p:nvPr/>
          </p:nvSpPr>
          <p:spPr>
            <a:xfrm>
              <a:off x="928914" y="4049486"/>
              <a:ext cx="1132115" cy="52251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B2ABFD12-7C02-FBEC-41B8-8538E36648E0}"/>
              </a:ext>
            </a:extLst>
          </p:cNvPr>
          <p:cNvSpPr txBox="1"/>
          <p:nvPr/>
        </p:nvSpPr>
        <p:spPr>
          <a:xfrm>
            <a:off x="435427" y="1338682"/>
            <a:ext cx="11321144" cy="1538883"/>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en-US" sz="2800" dirty="0">
                <a:solidFill>
                  <a:schemeClr val="accent5">
                    <a:lumMod val="50000"/>
                  </a:schemeClr>
                </a:solidFill>
                <a:latin typeface="Arial" panose="020B0604020202020204" pitchFamily="34" charset="0"/>
                <a:cs typeface="Arial" panose="020B0604020202020204" pitchFamily="34" charset="0"/>
              </a:rPr>
              <a:t>DSA/MOU staff can contact their Region for support. </a:t>
            </a:r>
          </a:p>
          <a:p>
            <a:pPr marL="285750" indent="-285750">
              <a:spcBef>
                <a:spcPts val="600"/>
              </a:spcBef>
              <a:spcAft>
                <a:spcPts val="600"/>
              </a:spcAft>
              <a:buFont typeface="Arial" panose="020B0604020202020204" pitchFamily="34" charset="0"/>
              <a:buChar char="•"/>
            </a:pPr>
            <a:r>
              <a:rPr lang="en-US" sz="2800" dirty="0">
                <a:solidFill>
                  <a:schemeClr val="accent5">
                    <a:lumMod val="50000"/>
                  </a:schemeClr>
                </a:solidFill>
                <a:latin typeface="Arial" panose="020B0604020202020204" pitchFamily="34" charset="0"/>
                <a:cs typeface="Arial" panose="020B0604020202020204" pitchFamily="34" charset="0"/>
              </a:rPr>
              <a:t>Contact LACOE Technology Services staff via the “Contact Us” button on the eMEP Main Menu. </a:t>
            </a:r>
          </a:p>
        </p:txBody>
      </p:sp>
      <p:sp>
        <p:nvSpPr>
          <p:cNvPr id="13" name="TextBox 12">
            <a:extLst>
              <a:ext uri="{FF2B5EF4-FFF2-40B4-BE49-F238E27FC236}">
                <a16:creationId xmlns:a16="http://schemas.microsoft.com/office/drawing/2014/main" id="{006A5175-C847-2843-A75F-57542E8A3060}"/>
              </a:ext>
            </a:extLst>
          </p:cNvPr>
          <p:cNvSpPr txBox="1"/>
          <p:nvPr/>
        </p:nvSpPr>
        <p:spPr>
          <a:xfrm>
            <a:off x="435427" y="4455638"/>
            <a:ext cx="11430000" cy="954107"/>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accent5">
                    <a:lumMod val="50000"/>
                  </a:schemeClr>
                </a:solidFill>
                <a:latin typeface="Arial" panose="020B0604020202020204" pitchFamily="34" charset="0"/>
                <a:cs typeface="Arial" panose="020B0604020202020204" pitchFamily="34" charset="0"/>
              </a:rPr>
              <a:t>Contact LACOE Technology Services staff via the support email. This option is best so that you can send screenshots of the issue.</a:t>
            </a:r>
            <a:endParaRPr lang="en-US" sz="2800" dirty="0"/>
          </a:p>
        </p:txBody>
      </p:sp>
    </p:spTree>
    <p:extLst>
      <p:ext uri="{BB962C8B-B14F-4D97-AF65-F5344CB8AC3E}">
        <p14:creationId xmlns:p14="http://schemas.microsoft.com/office/powerpoint/2010/main" val="25917627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screenshot" title="screenshot"/>
          <p:cNvGraphicFramePr>
            <a:graphicFrameLocks noGrp="1"/>
          </p:cNvGraphicFramePr>
          <p:nvPr>
            <p:extLst>
              <p:ext uri="{D42A27DB-BD31-4B8C-83A1-F6EECF244321}">
                <p14:modId xmlns:p14="http://schemas.microsoft.com/office/powerpoint/2010/main" val="2477114151"/>
              </p:ext>
            </p:extLst>
          </p:nvPr>
        </p:nvGraphicFramePr>
        <p:xfrm>
          <a:off x="1178058" y="1608823"/>
          <a:ext cx="10266229" cy="4665860"/>
        </p:xfrm>
        <a:graphic>
          <a:graphicData uri="http://schemas.openxmlformats.org/drawingml/2006/table">
            <a:tbl>
              <a:tblPr firstRow="1" firstCol="1" bandRow="1">
                <a:tableStyleId>{5FD0F851-EC5A-4D38-B0AD-8093EC10F338}</a:tableStyleId>
              </a:tblPr>
              <a:tblGrid>
                <a:gridCol w="5152697">
                  <a:extLst>
                    <a:ext uri="{9D8B030D-6E8A-4147-A177-3AD203B41FA5}">
                      <a16:colId xmlns:a16="http://schemas.microsoft.com/office/drawing/2014/main" val="20000"/>
                    </a:ext>
                  </a:extLst>
                </a:gridCol>
                <a:gridCol w="5113532">
                  <a:extLst>
                    <a:ext uri="{9D8B030D-6E8A-4147-A177-3AD203B41FA5}">
                      <a16:colId xmlns:a16="http://schemas.microsoft.com/office/drawing/2014/main" val="3729376899"/>
                    </a:ext>
                  </a:extLst>
                </a:gridCol>
              </a:tblGrid>
              <a:tr h="952985">
                <a:tc>
                  <a:txBody>
                    <a:bodyPr/>
                    <a:lstStyle/>
                    <a:p>
                      <a:pPr marL="0" marR="0" algn="ctr">
                        <a:lnSpc>
                          <a:spcPct val="106000"/>
                        </a:lnSpc>
                        <a:spcBef>
                          <a:spcPts val="0"/>
                        </a:spcBef>
                        <a:spcAft>
                          <a:spcPts val="0"/>
                        </a:spcAft>
                      </a:pPr>
                      <a:r>
                        <a:rPr lang="en-US" sz="1600" kern="1200" dirty="0">
                          <a:effectLst/>
                        </a:rPr>
                        <a:t>Alex Leguizamo</a:t>
                      </a:r>
                      <a:endParaRPr lang="en-US" sz="1600" dirty="0">
                        <a:effectLst/>
                      </a:endParaRPr>
                    </a:p>
                    <a:p>
                      <a:pPr marL="0" marR="0" algn="ctr">
                        <a:lnSpc>
                          <a:spcPct val="106000"/>
                        </a:lnSpc>
                        <a:spcBef>
                          <a:spcPts val="0"/>
                        </a:spcBef>
                        <a:spcAft>
                          <a:spcPts val="0"/>
                        </a:spcAft>
                      </a:pPr>
                      <a:r>
                        <a:rPr lang="en-US" sz="1600" kern="1200" dirty="0">
                          <a:effectLst/>
                        </a:rPr>
                        <a:t>Education Programs Consultant (EPC), CDE</a:t>
                      </a:r>
                      <a:endParaRPr lang="en-US" sz="1600" dirty="0">
                        <a:effectLst/>
                      </a:endParaRPr>
                    </a:p>
                    <a:p>
                      <a:pPr marL="0" marR="0" algn="ctr">
                        <a:lnSpc>
                          <a:spcPct val="106000"/>
                        </a:lnSpc>
                        <a:spcBef>
                          <a:spcPts val="0"/>
                        </a:spcBef>
                        <a:spcAft>
                          <a:spcPts val="0"/>
                        </a:spcAft>
                      </a:pPr>
                      <a:r>
                        <a:rPr lang="en-US" sz="1600" u="sng" dirty="0">
                          <a:effectLst/>
                          <a:hlinkClick r:id="rId3"/>
                        </a:rPr>
                        <a:t>ALeguizamo@cde.ca.gov</a:t>
                      </a:r>
                      <a:endParaRPr lang="en-US" sz="1600" dirty="0">
                        <a:effectLst/>
                      </a:endParaRPr>
                    </a:p>
                    <a:p>
                      <a:pPr marL="0" marR="0" algn="ctr">
                        <a:lnSpc>
                          <a:spcPct val="106000"/>
                        </a:lnSpc>
                        <a:spcBef>
                          <a:spcPts val="0"/>
                        </a:spcBef>
                        <a:spcAft>
                          <a:spcPts val="0"/>
                        </a:spcAft>
                      </a:pPr>
                      <a:r>
                        <a:rPr lang="en-US" sz="1600" kern="1200" dirty="0">
                          <a:effectLst/>
                        </a:rPr>
                        <a:t>916-327-4408</a:t>
                      </a:r>
                      <a:endParaRPr lang="en-US" sz="1600" dirty="0">
                        <a:effectLst/>
                      </a:endParaRPr>
                    </a:p>
                  </a:txBody>
                  <a:tcPr marL="0" marR="0" marT="0" marB="0"/>
                </a:tc>
                <a:tc>
                  <a:txBody>
                    <a:bodyPr/>
                    <a:lstStyle/>
                    <a:p>
                      <a:pPr marL="0" marR="0" algn="ctr">
                        <a:lnSpc>
                          <a:spcPct val="106000"/>
                        </a:lnSpc>
                        <a:spcBef>
                          <a:spcPts val="0"/>
                        </a:spcBef>
                        <a:spcAft>
                          <a:spcPts val="0"/>
                        </a:spcAft>
                      </a:pPr>
                      <a:r>
                        <a:rPr lang="en-US" sz="1600" b="1" kern="1200" dirty="0">
                          <a:effectLst/>
                        </a:rPr>
                        <a:t>Lizette Rocha</a:t>
                      </a:r>
                      <a:endParaRPr lang="en-US" sz="1600" b="1" dirty="0">
                        <a:effectLst/>
                      </a:endParaRPr>
                    </a:p>
                    <a:p>
                      <a:pPr marL="0" marR="0" algn="ctr">
                        <a:lnSpc>
                          <a:spcPct val="106000"/>
                        </a:lnSpc>
                        <a:spcBef>
                          <a:spcPts val="0"/>
                        </a:spcBef>
                        <a:spcAft>
                          <a:spcPts val="0"/>
                        </a:spcAft>
                      </a:pPr>
                      <a:r>
                        <a:rPr lang="en-US" sz="1600" b="1" kern="1200" dirty="0">
                          <a:effectLst/>
                        </a:rPr>
                        <a:t>EPC, CDE</a:t>
                      </a:r>
                      <a:endParaRPr lang="en-US" sz="1600" b="1" dirty="0">
                        <a:effectLst/>
                      </a:endParaRPr>
                    </a:p>
                    <a:p>
                      <a:pPr marL="0" marR="0" algn="ctr">
                        <a:lnSpc>
                          <a:spcPct val="106000"/>
                        </a:lnSpc>
                        <a:spcBef>
                          <a:spcPts val="0"/>
                        </a:spcBef>
                        <a:spcAft>
                          <a:spcPts val="0"/>
                        </a:spcAft>
                      </a:pPr>
                      <a:r>
                        <a:rPr lang="en-US" sz="1600" b="1" u="sng" kern="1200" dirty="0">
                          <a:effectLst/>
                          <a:hlinkClick r:id="rId4"/>
                        </a:rPr>
                        <a:t>LRocha@cde.ca.gov</a:t>
                      </a:r>
                      <a:endParaRPr lang="en-US" sz="1600" b="1" dirty="0">
                        <a:effectLst/>
                      </a:endParaRPr>
                    </a:p>
                    <a:p>
                      <a:pPr marL="0" marR="0" algn="ctr">
                        <a:lnSpc>
                          <a:spcPct val="106000"/>
                        </a:lnSpc>
                        <a:spcBef>
                          <a:spcPts val="0"/>
                        </a:spcBef>
                        <a:spcAft>
                          <a:spcPts val="0"/>
                        </a:spcAft>
                      </a:pPr>
                      <a:r>
                        <a:rPr lang="en-US" sz="1600" b="1" kern="1200" dirty="0">
                          <a:effectLst/>
                        </a:rPr>
                        <a:t>916-323-2241</a:t>
                      </a:r>
                      <a:endParaRPr lang="es-MX" dirty="0"/>
                    </a:p>
                  </a:txBody>
                  <a:tcPr marL="47100" marR="47100" marT="6542" marB="0"/>
                </a:tc>
                <a:extLst>
                  <a:ext uri="{0D108BD9-81ED-4DB2-BD59-A6C34878D82A}">
                    <a16:rowId xmlns:a16="http://schemas.microsoft.com/office/drawing/2014/main" val="10001"/>
                  </a:ext>
                </a:extLst>
              </a:tr>
              <a:tr h="952985">
                <a:tc>
                  <a:txBody>
                    <a:bodyPr/>
                    <a:lstStyle/>
                    <a:p>
                      <a:pPr marL="0" marR="0" algn="ctr">
                        <a:lnSpc>
                          <a:spcPct val="106000"/>
                        </a:lnSpc>
                        <a:spcBef>
                          <a:spcPts val="0"/>
                        </a:spcBef>
                        <a:spcAft>
                          <a:spcPts val="0"/>
                        </a:spcAft>
                      </a:pPr>
                      <a:r>
                        <a:rPr lang="en-US" sz="1600" kern="1200" dirty="0">
                          <a:effectLst/>
                        </a:rPr>
                        <a:t>Jamie Contreras</a:t>
                      </a:r>
                      <a:endParaRPr lang="en-US" sz="1600" dirty="0">
                        <a:effectLst/>
                      </a:endParaRPr>
                    </a:p>
                    <a:p>
                      <a:pPr marL="0" marR="0" algn="ctr">
                        <a:lnSpc>
                          <a:spcPct val="106000"/>
                        </a:lnSpc>
                        <a:spcBef>
                          <a:spcPts val="0"/>
                        </a:spcBef>
                        <a:spcAft>
                          <a:spcPts val="0"/>
                        </a:spcAft>
                      </a:pPr>
                      <a:r>
                        <a:rPr lang="en-US" sz="1600" kern="1200" dirty="0">
                          <a:effectLst/>
                        </a:rPr>
                        <a:t>EPC, CDE</a:t>
                      </a:r>
                      <a:endParaRPr lang="en-US" sz="1600" dirty="0">
                        <a:effectLst/>
                      </a:endParaRPr>
                    </a:p>
                    <a:p>
                      <a:pPr marL="0" marR="0" algn="ctr">
                        <a:lnSpc>
                          <a:spcPct val="106000"/>
                        </a:lnSpc>
                        <a:spcBef>
                          <a:spcPts val="0"/>
                        </a:spcBef>
                        <a:spcAft>
                          <a:spcPts val="0"/>
                        </a:spcAft>
                      </a:pPr>
                      <a:r>
                        <a:rPr lang="en-US" sz="1600" u="sng" dirty="0">
                          <a:effectLst/>
                          <a:hlinkClick r:id="rId5"/>
                        </a:rPr>
                        <a:t>JContrer@cde.ca.gov</a:t>
                      </a:r>
                      <a:endParaRPr lang="en-US" sz="1600" dirty="0">
                        <a:effectLst/>
                      </a:endParaRPr>
                    </a:p>
                    <a:p>
                      <a:pPr marL="0" marR="0" algn="ctr">
                        <a:lnSpc>
                          <a:spcPct val="106000"/>
                        </a:lnSpc>
                        <a:spcBef>
                          <a:spcPts val="0"/>
                        </a:spcBef>
                        <a:spcAft>
                          <a:spcPts val="0"/>
                        </a:spcAft>
                      </a:pPr>
                      <a:r>
                        <a:rPr lang="en-US" sz="1600" kern="1200" dirty="0">
                          <a:effectLst/>
                        </a:rPr>
                        <a:t>916-319-0391</a:t>
                      </a:r>
                      <a:endParaRPr lang="en-US" sz="1600" dirty="0">
                        <a:effectLst/>
                      </a:endParaRPr>
                    </a:p>
                  </a:txBody>
                  <a:tcPr marL="0" marR="0" marT="0" marB="0"/>
                </a:tc>
                <a:tc>
                  <a:txBody>
                    <a:bodyPr/>
                    <a:lstStyle/>
                    <a:p>
                      <a:pPr marL="0" marR="0" algn="ctr">
                        <a:lnSpc>
                          <a:spcPct val="106000"/>
                        </a:lnSpc>
                        <a:spcBef>
                          <a:spcPts val="0"/>
                        </a:spcBef>
                        <a:spcAft>
                          <a:spcPts val="0"/>
                        </a:spcAft>
                      </a:pPr>
                      <a:r>
                        <a:rPr lang="en-US" sz="1600" b="1" kern="1200" dirty="0">
                          <a:effectLst/>
                        </a:rPr>
                        <a:t>Melissa Mallory</a:t>
                      </a:r>
                      <a:endParaRPr lang="en-US" sz="1600" b="1" dirty="0">
                        <a:effectLst/>
                      </a:endParaRPr>
                    </a:p>
                    <a:p>
                      <a:pPr marL="0" marR="0" algn="ctr">
                        <a:lnSpc>
                          <a:spcPct val="106000"/>
                        </a:lnSpc>
                        <a:spcBef>
                          <a:spcPts val="0"/>
                        </a:spcBef>
                        <a:spcAft>
                          <a:spcPts val="0"/>
                        </a:spcAft>
                      </a:pPr>
                      <a:r>
                        <a:rPr lang="en-US" sz="1600" b="1" kern="1200" dirty="0">
                          <a:effectLst/>
                        </a:rPr>
                        <a:t>EPC, CDE</a:t>
                      </a:r>
                      <a:endParaRPr lang="en-US" sz="1600" b="1" dirty="0">
                        <a:effectLst/>
                      </a:endParaRPr>
                    </a:p>
                    <a:p>
                      <a:pPr marL="0" marR="0" algn="ctr">
                        <a:lnSpc>
                          <a:spcPct val="106000"/>
                        </a:lnSpc>
                        <a:spcBef>
                          <a:spcPts val="0"/>
                        </a:spcBef>
                        <a:spcAft>
                          <a:spcPts val="0"/>
                        </a:spcAft>
                      </a:pPr>
                      <a:r>
                        <a:rPr lang="en-US" sz="1600" b="1" u="sng" dirty="0">
                          <a:effectLst/>
                          <a:hlinkClick r:id="rId6"/>
                        </a:rPr>
                        <a:t>MMallory@cde.ca.gov</a:t>
                      </a:r>
                      <a:endParaRPr lang="en-US" sz="1600" b="1" dirty="0">
                        <a:effectLst/>
                      </a:endParaRPr>
                    </a:p>
                    <a:p>
                      <a:pPr marL="0" marR="0" algn="ctr">
                        <a:lnSpc>
                          <a:spcPct val="106000"/>
                        </a:lnSpc>
                        <a:spcBef>
                          <a:spcPts val="0"/>
                        </a:spcBef>
                        <a:spcAft>
                          <a:spcPts val="0"/>
                        </a:spcAft>
                      </a:pPr>
                      <a:r>
                        <a:rPr lang="en-US" sz="1600" b="1" kern="1200" dirty="0">
                          <a:effectLst/>
                        </a:rPr>
                        <a:t>916-319-0730</a:t>
                      </a:r>
                      <a:endParaRPr lang="es-MX" dirty="0"/>
                    </a:p>
                  </a:txBody>
                  <a:tcPr marL="47100" marR="47100" marT="6542" marB="0"/>
                </a:tc>
                <a:extLst>
                  <a:ext uri="{0D108BD9-81ED-4DB2-BD59-A6C34878D82A}">
                    <a16:rowId xmlns:a16="http://schemas.microsoft.com/office/drawing/2014/main" val="10002"/>
                  </a:ext>
                </a:extLst>
              </a:tr>
              <a:tr h="952985">
                <a:tc>
                  <a:txBody>
                    <a:bodyPr/>
                    <a:lstStyle/>
                    <a:p>
                      <a:pPr marL="0" marR="0" algn="ctr" defTabSz="914400" rtl="0" eaLnBrk="1" latinLnBrk="0" hangingPunct="1">
                        <a:lnSpc>
                          <a:spcPct val="106000"/>
                        </a:lnSpc>
                        <a:spcBef>
                          <a:spcPts val="0"/>
                        </a:spcBef>
                        <a:spcAft>
                          <a:spcPts val="0"/>
                        </a:spcAft>
                      </a:pPr>
                      <a:r>
                        <a:rPr lang="en-US" sz="1600" kern="1200" dirty="0">
                          <a:effectLst/>
                        </a:rPr>
                        <a:t>Monica Nepomuceno</a:t>
                      </a:r>
                    </a:p>
                    <a:p>
                      <a:pPr marL="0" marR="0" algn="ctr" defTabSz="914400" rtl="0" eaLnBrk="1" latinLnBrk="0" hangingPunct="1">
                        <a:lnSpc>
                          <a:spcPct val="106000"/>
                        </a:lnSpc>
                        <a:spcBef>
                          <a:spcPts val="0"/>
                        </a:spcBef>
                        <a:spcAft>
                          <a:spcPts val="0"/>
                        </a:spcAft>
                      </a:pPr>
                      <a:r>
                        <a:rPr lang="en-US" sz="1600" kern="1200" dirty="0">
                          <a:effectLst/>
                        </a:rPr>
                        <a:t>EPC, CDE</a:t>
                      </a:r>
                    </a:p>
                    <a:p>
                      <a:pPr marL="0" marR="0" algn="ctr" defTabSz="914400" rtl="0" eaLnBrk="1" latinLnBrk="0" hangingPunct="1">
                        <a:lnSpc>
                          <a:spcPct val="106000"/>
                        </a:lnSpc>
                        <a:spcBef>
                          <a:spcPts val="0"/>
                        </a:spcBef>
                        <a:spcAft>
                          <a:spcPts val="0"/>
                        </a:spcAft>
                      </a:pPr>
                      <a:r>
                        <a:rPr lang="en-US" sz="1600" kern="1200" dirty="0">
                          <a:effectLst/>
                          <a:hlinkClick r:id="rId7"/>
                        </a:rPr>
                        <a:t>MNepomuceno@cde.ca.gov</a:t>
                      </a:r>
                      <a:endParaRPr lang="en-US" sz="1600" kern="1200" dirty="0">
                        <a:effectLst/>
                      </a:endParaRPr>
                    </a:p>
                    <a:p>
                      <a:pPr marL="0" marR="0" algn="ctr" defTabSz="914400" rtl="0" eaLnBrk="1" latinLnBrk="0" hangingPunct="1">
                        <a:lnSpc>
                          <a:spcPct val="106000"/>
                        </a:lnSpc>
                        <a:spcBef>
                          <a:spcPts val="0"/>
                        </a:spcBef>
                        <a:spcAft>
                          <a:spcPts val="0"/>
                        </a:spcAft>
                      </a:pPr>
                      <a:r>
                        <a:rPr lang="en-US" sz="1600" kern="1200" dirty="0">
                          <a:effectLst/>
                        </a:rPr>
                        <a:t>916-323-2212</a:t>
                      </a:r>
                    </a:p>
                  </a:txBody>
                  <a:tcPr marL="0" marR="0" marT="0" marB="0"/>
                </a:tc>
                <a:tc>
                  <a:txBody>
                    <a:bodyPr/>
                    <a:lstStyle/>
                    <a:p>
                      <a:pPr marL="0" marR="0" algn="ctr">
                        <a:lnSpc>
                          <a:spcPct val="106000"/>
                        </a:lnSpc>
                        <a:spcBef>
                          <a:spcPts val="0"/>
                        </a:spcBef>
                        <a:spcAft>
                          <a:spcPts val="0"/>
                        </a:spcAft>
                      </a:pPr>
                      <a:r>
                        <a:rPr lang="en-US" sz="1600" b="1" kern="1200" dirty="0">
                          <a:effectLst/>
                        </a:rPr>
                        <a:t>Teresa Palomino</a:t>
                      </a:r>
                      <a:endParaRPr lang="en-US" sz="1600" b="1" dirty="0">
                        <a:effectLst/>
                      </a:endParaRPr>
                    </a:p>
                    <a:p>
                      <a:pPr marL="0" marR="0" algn="ctr">
                        <a:lnSpc>
                          <a:spcPct val="106000"/>
                        </a:lnSpc>
                        <a:spcBef>
                          <a:spcPts val="0"/>
                        </a:spcBef>
                        <a:spcAft>
                          <a:spcPts val="0"/>
                        </a:spcAft>
                      </a:pPr>
                      <a:r>
                        <a:rPr lang="en-US" sz="1600" b="1" kern="1200" dirty="0">
                          <a:effectLst/>
                        </a:rPr>
                        <a:t>EPC, CDE</a:t>
                      </a:r>
                      <a:endParaRPr lang="en-US" sz="1600" b="1" dirty="0">
                        <a:effectLst/>
                      </a:endParaRPr>
                    </a:p>
                    <a:p>
                      <a:pPr marL="0" marR="0" algn="ctr">
                        <a:lnSpc>
                          <a:spcPct val="106000"/>
                        </a:lnSpc>
                        <a:spcBef>
                          <a:spcPts val="0"/>
                        </a:spcBef>
                        <a:spcAft>
                          <a:spcPts val="0"/>
                        </a:spcAft>
                      </a:pPr>
                      <a:r>
                        <a:rPr lang="en-US" sz="1600" b="1" u="sng" dirty="0">
                          <a:effectLst/>
                          <a:hlinkClick r:id="rId8"/>
                        </a:rPr>
                        <a:t>TPalomino@cde.ca.gov</a:t>
                      </a:r>
                      <a:endParaRPr lang="en-US" sz="1600" b="1" dirty="0">
                        <a:effectLst/>
                      </a:endParaRPr>
                    </a:p>
                    <a:p>
                      <a:pPr marL="0" marR="0" algn="ctr">
                        <a:lnSpc>
                          <a:spcPct val="106000"/>
                        </a:lnSpc>
                        <a:spcBef>
                          <a:spcPts val="0"/>
                        </a:spcBef>
                        <a:spcAft>
                          <a:spcPts val="0"/>
                        </a:spcAft>
                      </a:pPr>
                      <a:r>
                        <a:rPr lang="en-US" sz="1600" b="1" kern="1200" dirty="0">
                          <a:effectLst/>
                        </a:rPr>
                        <a:t>916-319-0678</a:t>
                      </a:r>
                      <a:endParaRPr lang="es-MX" dirty="0"/>
                    </a:p>
                  </a:txBody>
                  <a:tcPr marL="47100" marR="47100" marT="6542" marB="0"/>
                </a:tc>
                <a:extLst>
                  <a:ext uri="{0D108BD9-81ED-4DB2-BD59-A6C34878D82A}">
                    <a16:rowId xmlns:a16="http://schemas.microsoft.com/office/drawing/2014/main" val="10003"/>
                  </a:ext>
                </a:extLst>
              </a:tr>
              <a:tr h="1187883">
                <a:tc>
                  <a:txBody>
                    <a:bodyPr/>
                    <a:lstStyle/>
                    <a:p>
                      <a:pPr marL="0" marR="0" algn="ctr">
                        <a:lnSpc>
                          <a:spcPct val="106000"/>
                        </a:lnSpc>
                        <a:spcBef>
                          <a:spcPts val="0"/>
                        </a:spcBef>
                        <a:spcAft>
                          <a:spcPts val="0"/>
                        </a:spcAft>
                      </a:pPr>
                      <a:r>
                        <a:rPr lang="en-US" sz="1600" kern="1200" dirty="0">
                          <a:effectLst/>
                        </a:rPr>
                        <a:t>Emily Smith</a:t>
                      </a:r>
                      <a:endParaRPr lang="en-US" sz="1600" dirty="0">
                        <a:effectLst/>
                      </a:endParaRPr>
                    </a:p>
                    <a:p>
                      <a:pPr marL="0" marR="0" algn="ctr">
                        <a:lnSpc>
                          <a:spcPct val="106000"/>
                        </a:lnSpc>
                        <a:spcBef>
                          <a:spcPts val="0"/>
                        </a:spcBef>
                        <a:spcAft>
                          <a:spcPts val="0"/>
                        </a:spcAft>
                      </a:pPr>
                      <a:r>
                        <a:rPr lang="en-US" sz="1600" kern="1200" dirty="0">
                          <a:effectLst/>
                        </a:rPr>
                        <a:t>EPA, CDE</a:t>
                      </a:r>
                      <a:endParaRPr lang="en-US" sz="1600" dirty="0">
                        <a:effectLst/>
                      </a:endParaRPr>
                    </a:p>
                    <a:p>
                      <a:pPr marL="0" marR="0" algn="ctr">
                        <a:lnSpc>
                          <a:spcPct val="106000"/>
                        </a:lnSpc>
                        <a:spcBef>
                          <a:spcPts val="0"/>
                        </a:spcBef>
                        <a:spcAft>
                          <a:spcPts val="0"/>
                        </a:spcAft>
                      </a:pPr>
                      <a:r>
                        <a:rPr lang="en-US" sz="1600" u="sng" kern="1200" dirty="0">
                          <a:effectLst/>
                          <a:hlinkClick r:id="rId9"/>
                        </a:rPr>
                        <a:t>EmSmith@cde.ca.gov</a:t>
                      </a:r>
                      <a:endParaRPr lang="en-US" sz="1600" dirty="0">
                        <a:effectLst/>
                      </a:endParaRPr>
                    </a:p>
                    <a:p>
                      <a:pPr marL="0" marR="0" algn="ctr">
                        <a:lnSpc>
                          <a:spcPct val="106000"/>
                        </a:lnSpc>
                        <a:spcBef>
                          <a:spcPts val="0"/>
                        </a:spcBef>
                        <a:spcAft>
                          <a:spcPts val="0"/>
                        </a:spcAft>
                      </a:pPr>
                      <a:r>
                        <a:rPr lang="en-US" sz="1600" kern="1200" dirty="0">
                          <a:effectLst/>
                        </a:rPr>
                        <a:t>916-319-0227</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0" algn="ctr" defTabSz="914400" rtl="0" eaLnBrk="1" latinLnBrk="0" hangingPunct="1"/>
                      <a:r>
                        <a:rPr lang="en-US" sz="1600" b="1" kern="1200" dirty="0">
                          <a:effectLst/>
                        </a:rPr>
                        <a:t>Sal Arriaga</a:t>
                      </a:r>
                    </a:p>
                    <a:p>
                      <a:pPr marL="0" algn="ctr" defTabSz="914400" rtl="0" eaLnBrk="1" latinLnBrk="0" hangingPunct="1"/>
                      <a:r>
                        <a:rPr lang="en-US" sz="1600" b="1" kern="1200" dirty="0">
                          <a:effectLst/>
                        </a:rPr>
                        <a:t>EPC, CDE</a:t>
                      </a:r>
                    </a:p>
                    <a:p>
                      <a:pPr marL="0" algn="ctr" defTabSz="914400" rtl="0" eaLnBrk="1" latinLnBrk="0" hangingPunct="1"/>
                      <a:r>
                        <a:rPr lang="en-US" sz="1600" b="1" kern="1200" dirty="0">
                          <a:effectLst/>
                          <a:hlinkClick r:id="rId8"/>
                        </a:rPr>
                        <a:t>SArriaga@cde.ca.gov</a:t>
                      </a:r>
                      <a:endParaRPr lang="en-US" sz="1600" b="1" kern="1200" dirty="0">
                        <a:effectLst/>
                      </a:endParaRPr>
                    </a:p>
                    <a:p>
                      <a:pPr marL="0" algn="ctr" defTabSz="914400" rtl="0" eaLnBrk="1" latinLnBrk="0" hangingPunct="1"/>
                      <a:r>
                        <a:rPr lang="en-US" sz="1600" b="1" kern="1200" dirty="0">
                          <a:effectLst/>
                        </a:rPr>
                        <a:t>916-323-5549</a:t>
                      </a:r>
                      <a:endParaRPr lang="es-MX" dirty="0"/>
                    </a:p>
                  </a:txBody>
                  <a:tcPr marL="47100" marR="47100" marT="6542" marB="0"/>
                </a:tc>
                <a:extLst>
                  <a:ext uri="{0D108BD9-81ED-4DB2-BD59-A6C34878D82A}">
                    <a16:rowId xmlns:a16="http://schemas.microsoft.com/office/drawing/2014/main" val="10004"/>
                  </a:ext>
                </a:extLst>
              </a:tr>
              <a:tr h="412064">
                <a:tc>
                  <a:txBody>
                    <a:bodyPr/>
                    <a:lstStyle/>
                    <a:p>
                      <a:pPr marL="0" marR="0" algn="ctr">
                        <a:lnSpc>
                          <a:spcPct val="106000"/>
                        </a:lnSpc>
                        <a:spcBef>
                          <a:spcPts val="0"/>
                        </a:spcBef>
                        <a:spcAft>
                          <a:spcPts val="0"/>
                        </a:spcAft>
                      </a:pP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6000"/>
                        </a:lnSpc>
                        <a:spcBef>
                          <a:spcPts val="0"/>
                        </a:spcBef>
                        <a:spcAft>
                          <a:spcPts val="0"/>
                        </a:spcAft>
                      </a:pP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10005"/>
                  </a:ext>
                </a:extLst>
              </a:tr>
            </a:tbl>
          </a:graphicData>
        </a:graphic>
      </p:graphicFrame>
      <p:sp>
        <p:nvSpPr>
          <p:cNvPr id="4" name="Title 1"/>
          <p:cNvSpPr>
            <a:spLocks noGrp="1"/>
          </p:cNvSpPr>
          <p:nvPr>
            <p:ph type="title"/>
          </p:nvPr>
        </p:nvSpPr>
        <p:spPr/>
        <p:txBody>
          <a:bodyPr>
            <a:normAutofit/>
          </a:bodyPr>
          <a:lstStyle/>
          <a:p>
            <a:r>
              <a:rPr lang="en-US" altLang="en-US" b="1" dirty="0">
                <a:latin typeface="Arial" panose="020B0604020202020204" pitchFamily="34" charset="0"/>
                <a:cs typeface="Arial" panose="020B0604020202020204" pitchFamily="34" charset="0"/>
              </a:rPr>
              <a:t>Migrant Education Office </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Staff Contact Information</a:t>
            </a:r>
            <a:endParaRPr lang="en-US" b="1" dirty="0"/>
          </a:p>
        </p:txBody>
      </p:sp>
      <p:sp>
        <p:nvSpPr>
          <p:cNvPr id="2" name="Slide Number Placeholder 1"/>
          <p:cNvSpPr>
            <a:spLocks noGrp="1"/>
          </p:cNvSpPr>
          <p:nvPr>
            <p:ph type="sldNum" sz="quarter" idx="4294967295"/>
          </p:nvPr>
        </p:nvSpPr>
        <p:spPr>
          <a:xfrm>
            <a:off x="9113736" y="6178550"/>
            <a:ext cx="2844800" cy="365125"/>
          </a:xfrm>
          <a:prstGeom prst="rect">
            <a:avLst/>
          </a:prstGeom>
        </p:spPr>
        <p:txBody>
          <a:bodyPr/>
          <a:lstStyle/>
          <a:p>
            <a:pPr algn="r">
              <a:defRPr/>
            </a:pPr>
            <a:fld id="{EF01606D-ECA5-44FF-9AEB-0224558C8ED9}" type="slidenum">
              <a:rPr lang="en-US" smtClean="0"/>
              <a:pPr algn="r">
                <a:defRPr/>
              </a:pPr>
              <a:t>97</a:t>
            </a:fld>
            <a:endParaRPr lang="en-US" dirty="0"/>
          </a:p>
        </p:txBody>
      </p:sp>
    </p:spTree>
    <p:extLst>
      <p:ext uri="{BB962C8B-B14F-4D97-AF65-F5344CB8AC3E}">
        <p14:creationId xmlns:p14="http://schemas.microsoft.com/office/powerpoint/2010/main" val="14027497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a:latin typeface="Arial" panose="020B0604020202020204" pitchFamily="34" charset="0"/>
                <a:cs typeface="Arial" panose="020B0604020202020204" pitchFamily="34" charset="0"/>
              </a:rPr>
              <a:t>Feedback Form</a:t>
            </a:r>
            <a:endParaRPr lang="en-US" b="1" dirty="0"/>
          </a:p>
        </p:txBody>
      </p:sp>
      <p:sp>
        <p:nvSpPr>
          <p:cNvPr id="4" name="Slide Number Placeholder 3"/>
          <p:cNvSpPr>
            <a:spLocks noGrp="1"/>
          </p:cNvSpPr>
          <p:nvPr>
            <p:ph type="sldNum" sz="quarter" idx="4294967295"/>
          </p:nvPr>
        </p:nvSpPr>
        <p:spPr>
          <a:xfrm>
            <a:off x="9152650" y="6270625"/>
            <a:ext cx="2844800" cy="365125"/>
          </a:xfrm>
          <a:prstGeom prst="rect">
            <a:avLst/>
          </a:prstGeom>
        </p:spPr>
        <p:txBody>
          <a:bodyPr/>
          <a:lstStyle/>
          <a:p>
            <a:pPr algn="r">
              <a:defRPr/>
            </a:pPr>
            <a:fld id="{EF01606D-ECA5-44FF-9AEB-0224558C8ED9}" type="slidenum">
              <a:rPr lang="en-US" smtClean="0"/>
              <a:pPr algn="r">
                <a:defRPr/>
              </a:pPr>
              <a:t>98</a:t>
            </a:fld>
            <a:endParaRPr lang="en-US" dirty="0"/>
          </a:p>
        </p:txBody>
      </p:sp>
      <p:sp>
        <p:nvSpPr>
          <p:cNvPr id="11" name="TextBox 10">
            <a:extLst>
              <a:ext uri="{FF2B5EF4-FFF2-40B4-BE49-F238E27FC236}">
                <a16:creationId xmlns:a16="http://schemas.microsoft.com/office/drawing/2014/main" id="{B2ABFD12-7C02-FBEC-41B8-8538E36648E0}"/>
              </a:ext>
            </a:extLst>
          </p:cNvPr>
          <p:cNvSpPr txBox="1"/>
          <p:nvPr/>
        </p:nvSpPr>
        <p:spPr>
          <a:xfrm>
            <a:off x="435427" y="1338682"/>
            <a:ext cx="11321144" cy="5078313"/>
          </a:xfrm>
          <a:prstGeom prst="rect">
            <a:avLst/>
          </a:prstGeom>
          <a:noFill/>
        </p:spPr>
        <p:txBody>
          <a:bodyPr wrap="square">
            <a:spAutoFit/>
          </a:bodyPr>
          <a:lstStyle/>
          <a:p>
            <a:pPr algn="ctr"/>
            <a:r>
              <a:rPr lang="en-US" sz="3600" dirty="0">
                <a:solidFill>
                  <a:schemeClr val="accent5">
                    <a:lumMod val="50000"/>
                  </a:schemeClr>
                </a:solidFill>
                <a:latin typeface="Arial" panose="020B0604020202020204" pitchFamily="34" charset="0"/>
                <a:cs typeface="Arial" panose="020B0604020202020204" pitchFamily="34" charset="0"/>
              </a:rPr>
              <a:t>If you are not responsible for summer waivers, you may leave the meeting at this time. </a:t>
            </a:r>
          </a:p>
          <a:p>
            <a:pPr algn="ctr"/>
            <a:endParaRPr lang="en-US" sz="3600" dirty="0">
              <a:solidFill>
                <a:schemeClr val="accent5">
                  <a:lumMod val="50000"/>
                </a:schemeClr>
              </a:solidFill>
              <a:latin typeface="Arial" panose="020B0604020202020204" pitchFamily="34" charset="0"/>
              <a:cs typeface="Arial" panose="020B0604020202020204" pitchFamily="34" charset="0"/>
            </a:endParaRPr>
          </a:p>
          <a:p>
            <a:pPr algn="ctr"/>
            <a:r>
              <a:rPr lang="en-US" sz="3600" b="1" dirty="0">
                <a:solidFill>
                  <a:srgbClr val="0C4A6D"/>
                </a:solidFill>
                <a:latin typeface="Arial" panose="020B0604020202020204" pitchFamily="34" charset="0"/>
                <a:cs typeface="Arial" panose="020B0604020202020204" pitchFamily="34" charset="0"/>
              </a:rPr>
              <a:t>Please fill out a brief feedback form </a:t>
            </a:r>
          </a:p>
          <a:p>
            <a:pPr algn="ctr"/>
            <a:r>
              <a:rPr lang="en-US" sz="3600" b="1" dirty="0">
                <a:solidFill>
                  <a:srgbClr val="0C4A6D"/>
                </a:solidFill>
                <a:latin typeface="Arial" panose="020B0604020202020204" pitchFamily="34" charset="0"/>
                <a:cs typeface="Arial" panose="020B0604020202020204" pitchFamily="34" charset="0"/>
              </a:rPr>
              <a:t>for this training:</a:t>
            </a:r>
          </a:p>
          <a:p>
            <a:pPr algn="ctr"/>
            <a:endParaRPr lang="en-US" sz="3600" b="1" dirty="0">
              <a:solidFill>
                <a:srgbClr val="0C4A6D"/>
              </a:solidFill>
              <a:latin typeface="Arial" panose="020B0604020202020204" pitchFamily="34" charset="0"/>
              <a:cs typeface="Arial" panose="020B0604020202020204" pitchFamily="34" charset="0"/>
            </a:endParaRPr>
          </a:p>
          <a:p>
            <a:pPr algn="ctr"/>
            <a:endParaRPr lang="en-US" sz="3600" b="1" dirty="0">
              <a:solidFill>
                <a:srgbClr val="0C4A6D"/>
              </a:solidFill>
              <a:latin typeface="Arial" panose="020B0604020202020204" pitchFamily="34" charset="0"/>
              <a:cs typeface="Arial" panose="020B0604020202020204" pitchFamily="34" charset="0"/>
            </a:endParaRPr>
          </a:p>
          <a:p>
            <a:pPr algn="ctr"/>
            <a:endParaRPr lang="en-US" sz="3600" dirty="0">
              <a:solidFill>
                <a:schemeClr val="accent5">
                  <a:lumMod val="50000"/>
                </a:schemeClr>
              </a:solidFill>
              <a:latin typeface="Arial" panose="020B0604020202020204" pitchFamily="34" charset="0"/>
              <a:cs typeface="Arial" panose="020B0604020202020204" pitchFamily="34" charset="0"/>
            </a:endParaRPr>
          </a:p>
          <a:p>
            <a:pPr algn="ctr"/>
            <a:r>
              <a:rPr lang="en-US" sz="3600" dirty="0">
                <a:solidFill>
                  <a:schemeClr val="accent5">
                    <a:lumMod val="50000"/>
                  </a:schemeClr>
                </a:solidFill>
                <a:latin typeface="Arial" panose="020B0604020202020204" pitchFamily="34" charset="0"/>
                <a:cs typeface="Arial" panose="020B0604020202020204" pitchFamily="34" charset="0"/>
              </a:rPr>
              <a:t>Thank you for your attendance and engagement! </a:t>
            </a:r>
          </a:p>
        </p:txBody>
      </p:sp>
      <p:sp>
        <p:nvSpPr>
          <p:cNvPr id="6" name="TextBox 5">
            <a:extLst>
              <a:ext uri="{FF2B5EF4-FFF2-40B4-BE49-F238E27FC236}">
                <a16:creationId xmlns:a16="http://schemas.microsoft.com/office/drawing/2014/main" id="{FCB2C8BD-3DA1-F5FD-50BC-7E95501E91B8}"/>
              </a:ext>
            </a:extLst>
          </p:cNvPr>
          <p:cNvSpPr txBox="1"/>
          <p:nvPr/>
        </p:nvSpPr>
        <p:spPr>
          <a:xfrm>
            <a:off x="1663484" y="4348590"/>
            <a:ext cx="8865029" cy="715089"/>
          </a:xfrm>
          <a:prstGeom prst="roundRect">
            <a:avLst/>
          </a:prstGeom>
          <a:solidFill>
            <a:srgbClr val="FFC1B3"/>
          </a:solidFill>
        </p:spPr>
        <p:txBody>
          <a:bodyPr wrap="square">
            <a:spAutoFit/>
          </a:bodyPr>
          <a:lstStyle/>
          <a:p>
            <a:r>
              <a:rPr lang="en-US" sz="3600" b="1" dirty="0">
                <a:solidFill>
                  <a:srgbClr val="0C4A6D"/>
                </a:solidFill>
                <a:latin typeface="Arial" panose="020B0604020202020204" pitchFamily="34" charset="0"/>
                <a:cs typeface="Arial" panose="020B0604020202020204" pitchFamily="34" charset="0"/>
                <a:hlinkClick r:id="rId3"/>
              </a:rPr>
              <a:t>www.tinyurl.com/MEPtrainingFeedback</a:t>
            </a:r>
            <a:r>
              <a:rPr lang="en-US" sz="3600" b="1" dirty="0">
                <a:solidFill>
                  <a:srgbClr val="0C4A6D"/>
                </a:solidFill>
                <a:latin typeface="Arial" panose="020B0604020202020204" pitchFamily="34" charset="0"/>
                <a:cs typeface="Arial" panose="020B0604020202020204" pitchFamily="34" charset="0"/>
              </a:rPr>
              <a:t> </a:t>
            </a:r>
            <a:endParaRPr lang="en-US" sz="3600" dirty="0"/>
          </a:p>
        </p:txBody>
      </p:sp>
    </p:spTree>
    <p:extLst>
      <p:ext uri="{BB962C8B-B14F-4D97-AF65-F5344CB8AC3E}">
        <p14:creationId xmlns:p14="http://schemas.microsoft.com/office/powerpoint/2010/main" val="35421553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64B-74D6-5DF3-63C9-5B308EB6A9EC}"/>
              </a:ext>
            </a:extLst>
          </p:cNvPr>
          <p:cNvSpPr>
            <a:spLocks noGrp="1"/>
          </p:cNvSpPr>
          <p:nvPr>
            <p:ph type="title"/>
          </p:nvPr>
        </p:nvSpPr>
        <p:spPr>
          <a:xfrm>
            <a:off x="152399" y="795927"/>
            <a:ext cx="11887200" cy="1325563"/>
          </a:xfrm>
        </p:spPr>
        <p:txBody>
          <a:bodyPr>
            <a:normAutofit/>
          </a:bodyPr>
          <a:lstStyle/>
          <a:p>
            <a:r>
              <a:rPr lang="en-US" sz="6000" b="1" dirty="0"/>
              <a:t>Summer Waivers</a:t>
            </a:r>
          </a:p>
        </p:txBody>
      </p:sp>
      <p:pic>
        <p:nvPicPr>
          <p:cNvPr id="7" name="Graphic 6" descr="Dim (Smaller Sun) with solid fill">
            <a:extLst>
              <a:ext uri="{FF2B5EF4-FFF2-40B4-BE49-F238E27FC236}">
                <a16:creationId xmlns:a16="http://schemas.microsoft.com/office/drawing/2014/main" id="{4D325D39-FA98-371F-4426-503F7CC2A6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3541" y="1737128"/>
            <a:ext cx="4124917" cy="4124917"/>
          </a:xfrm>
          <a:prstGeom prst="rect">
            <a:avLst/>
          </a:prstGeom>
        </p:spPr>
      </p:pic>
    </p:spTree>
    <p:extLst>
      <p:ext uri="{BB962C8B-B14F-4D97-AF65-F5344CB8AC3E}">
        <p14:creationId xmlns:p14="http://schemas.microsoft.com/office/powerpoint/2010/main" val="42123002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44c204e2-4fa2-484e-9c69-e464744c1f14"/>
  <p:tag name="SLIDO_EVENT_SECTION_UUID" val="779840ec-9333-402b-9471-dbd3a468681c"/>
</p:tagLst>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themeOverride>
</file>

<file path=docProps/app.xml><?xml version="1.0" encoding="utf-8"?>
<Properties xmlns="http://schemas.openxmlformats.org/officeDocument/2006/extended-properties" xmlns:vt="http://schemas.openxmlformats.org/officeDocument/2006/docPropsVTypes">
  <Template/>
  <TotalTime>29894</TotalTime>
  <Words>4261</Words>
  <Application>Microsoft Office PowerPoint</Application>
  <PresentationFormat>Widescreen</PresentationFormat>
  <Paragraphs>682</Paragraphs>
  <Slides>110</Slides>
  <Notes>109</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110</vt:i4>
      </vt:variant>
    </vt:vector>
  </HeadingPairs>
  <TitlesOfParts>
    <vt:vector size="124" baseType="lpstr">
      <vt:lpstr>Arial</vt:lpstr>
      <vt:lpstr>Calibri</vt:lpstr>
      <vt:lpstr>Courier New</vt:lpstr>
      <vt:lpstr>CDE Set 1</vt:lpstr>
      <vt:lpstr>CDE Set 2</vt:lpstr>
      <vt:lpstr>CDE Set 3</vt:lpstr>
      <vt:lpstr>CDE Set 4</vt:lpstr>
      <vt:lpstr>CDE Set 5</vt:lpstr>
      <vt:lpstr>CDE Set 6</vt:lpstr>
      <vt:lpstr>CDE Set 7</vt:lpstr>
      <vt:lpstr>1_CDE Set 2</vt:lpstr>
      <vt:lpstr>2_CDE Set 2</vt:lpstr>
      <vt:lpstr>3_CDE Set 2</vt:lpstr>
      <vt:lpstr>4_CDE Set 2</vt:lpstr>
      <vt:lpstr>Migrant Education Program 2024–25 Online Application Training  February 28, 2024</vt:lpstr>
      <vt:lpstr>Presenters</vt:lpstr>
      <vt:lpstr>Ice Breaker</vt:lpstr>
      <vt:lpstr>Housekeeping</vt:lpstr>
      <vt:lpstr>Learning Objectives</vt:lpstr>
      <vt:lpstr>Learning Objectives – Self Assessment</vt:lpstr>
      <vt:lpstr>Agenda</vt:lpstr>
      <vt:lpstr>PowerPoint Presentation</vt:lpstr>
      <vt:lpstr>Review Process</vt:lpstr>
      <vt:lpstr>Terminology</vt:lpstr>
      <vt:lpstr>Levels of Review</vt:lpstr>
      <vt:lpstr>Application Components</vt:lpstr>
      <vt:lpstr>Application Sections</vt:lpstr>
      <vt:lpstr>Application Components for  RAs, DFDs, DSAs &amp; MOUs</vt:lpstr>
      <vt:lpstr>User Roles</vt:lpstr>
      <vt:lpstr>Accessing the System</vt:lpstr>
      <vt:lpstr>Sign Up for an Account</vt:lpstr>
      <vt:lpstr>Create Your Account</vt:lpstr>
      <vt:lpstr>Logging In</vt:lpstr>
      <vt:lpstr>Getting Started</vt:lpstr>
      <vt:lpstr>2024–25 Allocations</vt:lpstr>
      <vt:lpstr>Three Ways to Get Started</vt:lpstr>
      <vt:lpstr>First Steps for RAs, DFDs and DSA/MOUs</vt:lpstr>
      <vt:lpstr>Rollover a Plan</vt:lpstr>
      <vt:lpstr>Rollover a Plan (2)</vt:lpstr>
      <vt:lpstr>Title a Rollover Plan </vt:lpstr>
      <vt:lpstr>Create a New Plan</vt:lpstr>
      <vt:lpstr>Regions Input DSA/MOU  Information &amp; Allocation in Section 1</vt:lpstr>
      <vt:lpstr>Regions Input DSA/MOU  Allocation in Section 2</vt:lpstr>
      <vt:lpstr>Locate 2024–25 Plan</vt:lpstr>
      <vt:lpstr>Locate 2024–25 Plan (2)</vt:lpstr>
      <vt:lpstr>Adding Users to a Plan</vt:lpstr>
      <vt:lpstr>Manage Users Tab</vt:lpstr>
      <vt:lpstr>New Plan User</vt:lpstr>
      <vt:lpstr>Assigning a User Role</vt:lpstr>
      <vt:lpstr>Assigning a Plan Submitter</vt:lpstr>
      <vt:lpstr>Reminder: Region Responsibilities  Before DSA/MOUs Begin</vt:lpstr>
      <vt:lpstr>Check for Understanding – Zoom Poll</vt:lpstr>
      <vt:lpstr>Questions &amp; Answers </vt:lpstr>
      <vt:lpstr>Navigating a Plan</vt:lpstr>
      <vt:lpstr>Navigate the eMEP System Toolbar</vt:lpstr>
      <vt:lpstr>Plan Index Page</vt:lpstr>
      <vt:lpstr>Update Status &amp; Save Buttons</vt:lpstr>
      <vt:lpstr>Application Sections</vt:lpstr>
      <vt:lpstr>Section 1: General Information </vt:lpstr>
      <vt:lpstr>Section 1: Funding Allocations</vt:lpstr>
      <vt:lpstr>Section 2: Allocation and Student Profile</vt:lpstr>
      <vt:lpstr> Section 2: Allocation and Student Profile</vt:lpstr>
      <vt:lpstr>Section 2: Allocation and Student Profile </vt:lpstr>
      <vt:lpstr> Section 2: Checking for Allocation Errors</vt:lpstr>
      <vt:lpstr>Section 2: Allocation and Student Profile  for DFDs</vt:lpstr>
      <vt:lpstr>Section 3: Region Funding Process</vt:lpstr>
      <vt:lpstr>Section 3: Tips for Drafting a High-Quality Funding Process</vt:lpstr>
      <vt:lpstr>Section 3: High Quality Model</vt:lpstr>
      <vt:lpstr>Break</vt:lpstr>
      <vt:lpstr>Helpful Tip: Sample Links</vt:lpstr>
      <vt:lpstr>Section 4: Program Overview</vt:lpstr>
      <vt:lpstr>A Clear Application is ACE</vt:lpstr>
      <vt:lpstr>Sections 5-9: Overview</vt:lpstr>
      <vt:lpstr>Sections 5-9:  Adding or Editing Services/Activities</vt:lpstr>
      <vt:lpstr>Sections 5-9:  Description Tab</vt:lpstr>
      <vt:lpstr>Sections 5-9:  SSDP Strategies Tab</vt:lpstr>
      <vt:lpstr>Sections 5-9:  Plan Tab</vt:lpstr>
      <vt:lpstr>Sections 5-9:  Staff Development Tab</vt:lpstr>
      <vt:lpstr>Sections 5-9:  Evaluation Tab</vt:lpstr>
      <vt:lpstr>Sections 5-9:  Measures &amp; Performance Targets Tab</vt:lpstr>
      <vt:lpstr>Sections 5-9:  Students Served Tab</vt:lpstr>
      <vt:lpstr>Sections 5-9:  Activity Time Tab</vt:lpstr>
      <vt:lpstr>Sections 5-9:  Staff Tab</vt:lpstr>
      <vt:lpstr>Sections 5-9:  Budget Tab</vt:lpstr>
      <vt:lpstr>What If There Are No Services? </vt:lpstr>
      <vt:lpstr>Section 10: Identification &amp; Recruitment</vt:lpstr>
      <vt:lpstr>Section 11: Parent Advisory Council</vt:lpstr>
      <vt:lpstr>Section 12: Technical Assistance &amp; DSA/MOU Monitoring for Regions</vt:lpstr>
      <vt:lpstr>Section 13: Administration</vt:lpstr>
      <vt:lpstr>Section 14:  Legal Assurances &amp; Certifications</vt:lpstr>
      <vt:lpstr>Submitting a Plan</vt:lpstr>
      <vt:lpstr>Submit Your Plan</vt:lpstr>
      <vt:lpstr>Submit Your Plan (2)</vt:lpstr>
      <vt:lpstr>Review Process &amp; Scoring</vt:lpstr>
      <vt:lpstr>Plan Approval</vt:lpstr>
      <vt:lpstr>After Plan Approval: Next Steps</vt:lpstr>
      <vt:lpstr>Check for Understanding – Zoom Poll</vt:lpstr>
      <vt:lpstr>Questions &amp; Answers </vt:lpstr>
      <vt:lpstr>Is Your Application ACE?</vt:lpstr>
      <vt:lpstr>A Clear Application is ACE</vt:lpstr>
      <vt:lpstr>Application Evaluation Practice</vt:lpstr>
      <vt:lpstr>Learning Objectives - Self-Assessment</vt:lpstr>
      <vt:lpstr>Learning Objectives – Self Assessment</vt:lpstr>
      <vt:lpstr>Resources &amp; Support</vt:lpstr>
      <vt:lpstr>MEP Request for Applications Website</vt:lpstr>
      <vt:lpstr>eMEP System Resources</vt:lpstr>
      <vt:lpstr>Application Timeline for Regions &amp; DFDS</vt:lpstr>
      <vt:lpstr>Frequently Asked Questions (FAQs)</vt:lpstr>
      <vt:lpstr>FAQs (2)</vt:lpstr>
      <vt:lpstr>eMEP System Support</vt:lpstr>
      <vt:lpstr>Migrant Education Office  Staff Contact Information</vt:lpstr>
      <vt:lpstr>Feedback Form</vt:lpstr>
      <vt:lpstr>Summer Waivers</vt:lpstr>
      <vt:lpstr>Education Code Section 54444.3 </vt:lpstr>
      <vt:lpstr>Do I need to submit a summer waiver?</vt:lpstr>
      <vt:lpstr>2024 Summer Waiver Request Form</vt:lpstr>
      <vt:lpstr>2024 Summer Waiver Request Form (2)</vt:lpstr>
      <vt:lpstr>2024 Summer Waiver Request Form (3)</vt:lpstr>
      <vt:lpstr>2024 Summer Waiver Request Form (4)</vt:lpstr>
      <vt:lpstr>2024 Summer Waivers FAQ</vt:lpstr>
      <vt:lpstr>2024 Summer Waivers FAQ (2)</vt:lpstr>
      <vt:lpstr>Questions &amp; Answers </vt:lpstr>
      <vt:lpstr>Learning Objective - Self-Assessment</vt:lpstr>
      <vt:lpstr>Thank you for attending!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2024-25 Migrant Education Program Online Application Training - Migrant Education Program (CA Dept of Education)</dc:title>
  <dc:subject>This training is intended for subgrantees of the Migrant Education Program (MEP) and details the process by which they may submit a grant application for fiscal year 2024-25.</dc:subject>
  <dc:creator>sclaus</dc:creator>
  <cp:lastModifiedBy>Emily Smith</cp:lastModifiedBy>
  <cp:revision>457</cp:revision>
  <dcterms:created xsi:type="dcterms:W3CDTF">2020-08-25T03:09:04Z</dcterms:created>
  <dcterms:modified xsi:type="dcterms:W3CDTF">2024-02-28T01:22:29Z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